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8" r:id="rId5"/>
    <p:sldId id="284" r:id="rId6"/>
    <p:sldId id="290" r:id="rId7"/>
    <p:sldId id="282" r:id="rId8"/>
    <p:sldId id="286" r:id="rId9"/>
    <p:sldId id="287" r:id="rId10"/>
    <p:sldId id="283" r:id="rId11"/>
    <p:sldId id="279" r:id="rId12"/>
    <p:sldId id="292" r:id="rId13"/>
    <p:sldId id="288" r:id="rId14"/>
    <p:sldId id="291" r:id="rId15"/>
    <p:sldId id="280" r:id="rId16"/>
    <p:sldId id="281"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D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83" autoAdjust="0"/>
  </p:normalViewPr>
  <p:slideViewPr>
    <p:cSldViewPr snapToGrid="0">
      <p:cViewPr varScale="1">
        <p:scale>
          <a:sx n="68" d="100"/>
          <a:sy n="68" d="100"/>
        </p:scale>
        <p:origin x="616" y="64"/>
      </p:cViewPr>
      <p:guideLst/>
    </p:cSldViewPr>
  </p:slideViewPr>
  <p:outlineViewPr>
    <p:cViewPr>
      <p:scale>
        <a:sx n="33" d="100"/>
        <a:sy n="33" d="100"/>
      </p:scale>
      <p:origin x="0" y="-2177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A5C42-4636-4A6A-9001-CA7CD97B0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CC57720-6EA2-4C0E-AB19-0A22BCDB8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7D70DC-E6D5-4048-8AC5-67F4E92F0736}" type="datetimeFigureOut">
              <a:rPr lang="en-US" smtClean="0"/>
              <a:t>4/15/2024</a:t>
            </a:fld>
            <a:endParaRPr lang="en-US" dirty="0"/>
          </a:p>
        </p:txBody>
      </p:sp>
      <p:sp>
        <p:nvSpPr>
          <p:cNvPr id="4" name="Footer Placeholder 3">
            <a:extLst>
              <a:ext uri="{FF2B5EF4-FFF2-40B4-BE49-F238E27FC236}">
                <a16:creationId xmlns:a16="http://schemas.microsoft.com/office/drawing/2014/main" id="{E34AC616-D2D2-4742-9683-2A537932A1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7EE012-E187-4EEE-9C2F-2125BF4086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155F-8354-4019-9356-1A95703B072D}" type="slidenum">
              <a:rPr lang="en-US" smtClean="0"/>
              <a:t>‹#›</a:t>
            </a:fld>
            <a:endParaRPr lang="en-US" dirty="0"/>
          </a:p>
        </p:txBody>
      </p:sp>
    </p:spTree>
    <p:extLst>
      <p:ext uri="{BB962C8B-B14F-4D97-AF65-F5344CB8AC3E}">
        <p14:creationId xmlns:p14="http://schemas.microsoft.com/office/powerpoint/2010/main" val="2594605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6C02F-3406-42DD-8956-B66C2D710E25}" type="datetimeFigureOut">
              <a:rPr lang="en-US" smtClean="0"/>
              <a:t>4/15/2024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1D96E-4CA2-485E-9EE5-CEB7143ACC3B}" type="slidenum">
              <a:rPr lang="en-US" smtClean="0"/>
              <a:t>‹#›</a:t>
            </a:fld>
            <a:endParaRPr lang="en-US" dirty="0"/>
          </a:p>
        </p:txBody>
      </p:sp>
    </p:spTree>
    <p:extLst>
      <p:ext uri="{BB962C8B-B14F-4D97-AF65-F5344CB8AC3E}">
        <p14:creationId xmlns:p14="http://schemas.microsoft.com/office/powerpoint/2010/main" val="351118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1D96E-4CA2-485E-9EE5-CEB7143ACC3B}" type="slidenum">
              <a:rPr lang="en-US" smtClean="0"/>
              <a:t>1</a:t>
            </a:fld>
            <a:endParaRPr lang="en-US" dirty="0"/>
          </a:p>
        </p:txBody>
      </p:sp>
    </p:spTree>
    <p:extLst>
      <p:ext uri="{BB962C8B-B14F-4D97-AF65-F5344CB8AC3E}">
        <p14:creationId xmlns:p14="http://schemas.microsoft.com/office/powerpoint/2010/main" val="3293829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panose="020B0604020202020204" pitchFamily="34" charset="0"/>
                <a:ea typeface="Aptos" panose="020B0004020202020204" pitchFamily="34" charset="0"/>
                <a:cs typeface="Arial" panose="020B0604020202020204" pitchFamily="34" charset="0"/>
              </a:rPr>
              <a:t>In most fields, including higher education AI tools are becoming more popular. Although this technology is relatively new and still under development, it showed a lot of future potentials.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071D96E-4CA2-485E-9EE5-CEB7143ACC3B}" type="slidenum">
              <a:rPr lang="en-US" smtClean="0"/>
              <a:t>10</a:t>
            </a:fld>
            <a:endParaRPr lang="en-US" dirty="0"/>
          </a:p>
        </p:txBody>
      </p:sp>
    </p:spTree>
    <p:extLst>
      <p:ext uri="{BB962C8B-B14F-4D97-AF65-F5344CB8AC3E}">
        <p14:creationId xmlns:p14="http://schemas.microsoft.com/office/powerpoint/2010/main" val="3583334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dirty="0">
                <a:effectLst/>
                <a:latin typeface="Arial" panose="020B0604020202020204" pitchFamily="34" charset="0"/>
                <a:ea typeface="Aptos" panose="020B0004020202020204" pitchFamily="34" charset="0"/>
                <a:cs typeface="Arial" panose="020B0604020202020204" pitchFamily="34" charset="0"/>
              </a:rPr>
              <a:t>Increased motivation to learn.</a:t>
            </a:r>
            <a:endParaRPr lang="en-US" sz="1800" b="1"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kern="100" dirty="0">
                <a:effectLst/>
                <a:latin typeface="Arial" panose="020B0604020202020204" pitchFamily="34" charset="0"/>
                <a:ea typeface="Aptos" panose="020B0004020202020204" pitchFamily="34" charset="0"/>
                <a:cs typeface="Arial" panose="020B0604020202020204" pitchFamily="34" charset="0"/>
              </a:rPr>
              <a:t>By using machine learning algorithms, AI can gather information about each student's performance and preferences and create a customized curriculum for them.</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b="1" kern="100" dirty="0">
                <a:effectLst/>
                <a:latin typeface="Arial" panose="020B0604020202020204" pitchFamily="34" charset="0"/>
                <a:ea typeface="Aptos" panose="020B0004020202020204" pitchFamily="34" charset="0"/>
                <a:cs typeface="Arial" panose="020B0604020202020204" pitchFamily="34" charset="0"/>
              </a:rPr>
              <a:t>Personalized and adaptive learning environments.</a:t>
            </a:r>
            <a:endParaRPr lang="en-US" sz="1800" b="1"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kern="100" dirty="0">
                <a:solidFill>
                  <a:srgbClr val="2D2C2B"/>
                </a:solidFill>
                <a:effectLst/>
                <a:latin typeface="Arial" panose="020B0604020202020204" pitchFamily="34" charset="0"/>
                <a:ea typeface="Aptos" panose="020B0004020202020204" pitchFamily="34" charset="0"/>
                <a:cs typeface="Arial" panose="020B0604020202020204" pitchFamily="34" charset="0"/>
              </a:rPr>
              <a:t>Artificial intelligence can also personalize student learning. By analyzing student performance data, AI-powered tools can determine which students need support to improve their learning experience, and the best ways to help those students.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b="1" kern="100" dirty="0">
                <a:effectLst/>
                <a:latin typeface="Arial" panose="020B0604020202020204" pitchFamily="34" charset="0"/>
                <a:ea typeface="Aptos" panose="020B0004020202020204" pitchFamily="34" charset="0"/>
                <a:cs typeface="Arial" panose="020B0604020202020204" pitchFamily="34" charset="0"/>
              </a:rPr>
              <a:t>Instant feedback. </a:t>
            </a:r>
            <a:endParaRPr lang="en-US" sz="1800" b="1"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kern="100" dirty="0">
                <a:solidFill>
                  <a:srgbClr val="2D2C2B"/>
                </a:solidFill>
                <a:effectLst/>
                <a:latin typeface="Arial" panose="020B0604020202020204" pitchFamily="34" charset="0"/>
                <a:ea typeface="Aptos" panose="020B0004020202020204" pitchFamily="34" charset="0"/>
                <a:cs typeface="Arial" panose="020B0604020202020204" pitchFamily="34" charset="0"/>
              </a:rPr>
              <a:t>AI tools can also provide quick assistance when the instructor is not available.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071D96E-4CA2-485E-9EE5-CEB7143ACC3B}" type="slidenum">
              <a:rPr lang="en-US" smtClean="0"/>
              <a:t>11</a:t>
            </a:fld>
            <a:endParaRPr lang="en-US" dirty="0"/>
          </a:p>
        </p:txBody>
      </p:sp>
    </p:spTree>
    <p:extLst>
      <p:ext uri="{BB962C8B-B14F-4D97-AF65-F5344CB8AC3E}">
        <p14:creationId xmlns:p14="http://schemas.microsoft.com/office/powerpoint/2010/main" val="2800758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dirty="0">
                <a:effectLst/>
                <a:latin typeface="Arial" panose="020B0604020202020204" pitchFamily="34" charset="0"/>
                <a:ea typeface="Aptos" panose="020B0004020202020204" pitchFamily="34" charset="0"/>
                <a:cs typeface="Arial" panose="020B0604020202020204" pitchFamily="34" charset="0"/>
              </a:rPr>
              <a:t>Ease of access and Improved learning performance.</a:t>
            </a:r>
            <a:endParaRPr lang="en-US" sz="1800" b="1"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kern="100" dirty="0">
                <a:solidFill>
                  <a:srgbClr val="1F1F1F"/>
                </a:solidFill>
                <a:effectLst/>
                <a:highlight>
                  <a:srgbClr val="FFFFFF"/>
                </a:highlight>
                <a:latin typeface="Arial" panose="020B0604020202020204" pitchFamily="34" charset="0"/>
                <a:ea typeface="Aptos" panose="020B0004020202020204" pitchFamily="34" charset="0"/>
                <a:cs typeface="Arial" panose="020B0604020202020204" pitchFamily="34" charset="0"/>
              </a:rPr>
              <a:t>Students utilizing AI-powered platforms can receive real-time, contextually relevant feedback for the work they submit, allowing them to figure out where they need help and to correct mistakes quickly. Instead of having to wait for feedback from instructors.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b="1" kern="100" dirty="0">
                <a:effectLst/>
                <a:latin typeface="Arial" panose="020B0604020202020204" pitchFamily="34" charset="0"/>
                <a:ea typeface="Aptos" panose="020B0004020202020204" pitchFamily="34" charset="0"/>
                <a:cs typeface="Arial" panose="020B0604020202020204" pitchFamily="34" charset="0"/>
              </a:rPr>
              <a:t>Self-regulated learning.</a:t>
            </a:r>
            <a:endParaRPr lang="en-US" sz="1800" b="1"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kern="100" dirty="0">
                <a:solidFill>
                  <a:srgbClr val="2D2C2B"/>
                </a:solidFill>
                <a:effectLst/>
                <a:latin typeface="Arial" panose="020B0604020202020204" pitchFamily="34" charset="0"/>
                <a:ea typeface="Aptos" panose="020B0004020202020204" pitchFamily="34" charset="0"/>
                <a:cs typeface="Arial" panose="020B0604020202020204" pitchFamily="34" charset="0"/>
              </a:rPr>
              <a:t>AI programs can help individualize learning opportunities for students. For instance, ChatGPT can quickly and easily translate materials to another language, making it easier for students who speak another language to understand assignments. </a:t>
            </a:r>
          </a:p>
          <a:p>
            <a:pPr marL="0" marR="0">
              <a:lnSpc>
                <a:spcPct val="115000"/>
              </a:lnSpc>
              <a:spcBef>
                <a:spcPts val="0"/>
              </a:spcBef>
              <a:spcAft>
                <a:spcPts val="800"/>
              </a:spcAft>
            </a:pPr>
            <a:r>
              <a:rPr lang="en-US" sz="1800" b="1" kern="100" dirty="0">
                <a:effectLst/>
                <a:latin typeface="Arial" panose="020B0604020202020204" pitchFamily="34" charset="0"/>
                <a:ea typeface="Aptos" panose="020B0004020202020204" pitchFamily="34" charset="0"/>
                <a:cs typeface="Arial" panose="020B0604020202020204" pitchFamily="34" charset="0"/>
              </a:rPr>
              <a:t>Active participation.</a:t>
            </a:r>
            <a:endParaRPr lang="en-US" sz="1800" b="1"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kern="100" dirty="0">
                <a:solidFill>
                  <a:srgbClr val="474747"/>
                </a:solidFill>
                <a:effectLst/>
                <a:highlight>
                  <a:srgbClr val="FFFFFF"/>
                </a:highlight>
                <a:latin typeface="Arial" panose="020B0604020202020204" pitchFamily="34" charset="0"/>
                <a:ea typeface="Aptos" panose="020B0004020202020204" pitchFamily="34" charset="0"/>
                <a:cs typeface="Arial" panose="020B0604020202020204" pitchFamily="34" charset="0"/>
              </a:rPr>
              <a:t>active learning starts with a small set of labeled data and requests additional data from the user to improve accuracy.</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071D96E-4CA2-485E-9EE5-CEB7143ACC3B}" type="slidenum">
              <a:rPr lang="en-US" smtClean="0"/>
              <a:t>12</a:t>
            </a:fld>
            <a:endParaRPr lang="en-US" dirty="0"/>
          </a:p>
        </p:txBody>
      </p:sp>
    </p:spTree>
    <p:extLst>
      <p:ext uri="{BB962C8B-B14F-4D97-AF65-F5344CB8AC3E}">
        <p14:creationId xmlns:p14="http://schemas.microsoft.com/office/powerpoint/2010/main" val="1247152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dirty="0">
                <a:effectLst/>
                <a:latin typeface="Arial" panose="020B0604020202020204" pitchFamily="34" charset="0"/>
                <a:ea typeface="Aptos" panose="020B0004020202020204" pitchFamily="34" charset="0"/>
                <a:cs typeface="Arial" panose="020B0604020202020204" pitchFamily="34" charset="0"/>
              </a:rPr>
              <a:t>Time saving</a:t>
            </a:r>
            <a:endParaRPr lang="en-US" sz="1800" b="1"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AI tools can help instructors work more efficiently by allowing them to better personalize lessons and focus on learning—which is only possible when students receive lessons that match their comprehension level along with fast, actionable feedback that guides them to improve their understanding in real time.</a:t>
            </a:r>
          </a:p>
          <a:p>
            <a:pPr marL="0" marR="0">
              <a:lnSpc>
                <a:spcPct val="115000"/>
              </a:lnSpc>
              <a:spcBef>
                <a:spcPts val="0"/>
              </a:spcBef>
              <a:spcAft>
                <a:spcPts val="800"/>
              </a:spcAft>
            </a:pPr>
            <a:r>
              <a:rPr lang="en-US" sz="1800" b="1" kern="100" dirty="0">
                <a:effectLst/>
                <a:latin typeface="Arial" panose="020B0604020202020204" pitchFamily="34" charset="0"/>
                <a:ea typeface="Aptos" panose="020B0004020202020204" pitchFamily="34" charset="0"/>
                <a:cs typeface="Arial" panose="020B0604020202020204" pitchFamily="34" charset="0"/>
              </a:rPr>
              <a:t>Workload reduction</a:t>
            </a:r>
            <a:endParaRPr lang="en-US" sz="1800" b="1"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kern="100" dirty="0">
                <a:solidFill>
                  <a:srgbClr val="2D2C2B"/>
                </a:solidFill>
                <a:effectLst/>
                <a:latin typeface="Arial" panose="020B0604020202020204" pitchFamily="34" charset="0"/>
                <a:ea typeface="Aptos" panose="020B0004020202020204" pitchFamily="34" charset="0"/>
                <a:cs typeface="Arial" panose="020B0604020202020204" pitchFamily="34" charset="0"/>
              </a:rPr>
              <a:t>AI can help make teaching job easier, from coming up with lesson plans and generating project ideas to creating quizzes. With assistance from artificial intelligence, teachers can gain more time to spend with their students.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b="1" kern="100" dirty="0">
                <a:effectLst/>
                <a:latin typeface="Arial" panose="020B0604020202020204" pitchFamily="34" charset="0"/>
                <a:ea typeface="Aptos" panose="020B0004020202020204" pitchFamily="34" charset="0"/>
                <a:cs typeface="Arial" panose="020B0604020202020204" pitchFamily="34" charset="0"/>
              </a:rPr>
              <a:t>Providing training resources</a:t>
            </a:r>
            <a:endParaRPr lang="en-US" sz="1800" b="1"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AI enables employees to learn at their convenience and pace. AI-driven chatbots and virtual assistants offer instant support, provide guidance, and ensure continuous learning.</a:t>
            </a:r>
          </a:p>
        </p:txBody>
      </p:sp>
      <p:sp>
        <p:nvSpPr>
          <p:cNvPr id="4" name="Slide Number Placeholder 3"/>
          <p:cNvSpPr>
            <a:spLocks noGrp="1"/>
          </p:cNvSpPr>
          <p:nvPr>
            <p:ph type="sldNum" sz="quarter" idx="5"/>
          </p:nvPr>
        </p:nvSpPr>
        <p:spPr/>
        <p:txBody>
          <a:bodyPr/>
          <a:lstStyle/>
          <a:p>
            <a:fld id="{5071D96E-4CA2-485E-9EE5-CEB7143ACC3B}" type="slidenum">
              <a:rPr lang="en-US" smtClean="0"/>
              <a:t>13</a:t>
            </a:fld>
            <a:endParaRPr lang="en-US" dirty="0"/>
          </a:p>
        </p:txBody>
      </p:sp>
    </p:spTree>
    <p:extLst>
      <p:ext uri="{BB962C8B-B14F-4D97-AF65-F5344CB8AC3E}">
        <p14:creationId xmlns:p14="http://schemas.microsoft.com/office/powerpoint/2010/main" val="4290527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00" dirty="0">
                <a:effectLst/>
                <a:latin typeface="Arial" panose="020B0604020202020204" pitchFamily="34" charset="0"/>
                <a:ea typeface="Aptos" panose="020B0004020202020204" pitchFamily="34" charset="0"/>
                <a:cs typeface="Arial" panose="020B0604020202020204" pitchFamily="34" charset="0"/>
              </a:rPr>
              <a:t>In a study conducted at </a:t>
            </a:r>
            <a:r>
              <a:rPr lang="en-US" sz="2400" kern="100" dirty="0" err="1">
                <a:effectLst/>
                <a:latin typeface="Arial" panose="020B0604020202020204" pitchFamily="34" charset="0"/>
                <a:ea typeface="Aptos" panose="020B0004020202020204" pitchFamily="34" charset="0"/>
                <a:cs typeface="Arial" panose="020B0604020202020204" pitchFamily="34" charset="0"/>
              </a:rPr>
              <a:t>Tianshui</a:t>
            </a:r>
            <a:r>
              <a:rPr lang="en-US" sz="2400" kern="100" dirty="0">
                <a:effectLst/>
                <a:latin typeface="Arial" panose="020B0604020202020204" pitchFamily="34" charset="0"/>
                <a:ea typeface="Aptos" panose="020B0004020202020204" pitchFamily="34" charset="0"/>
                <a:cs typeface="Arial" panose="020B0604020202020204" pitchFamily="34" charset="0"/>
              </a:rPr>
              <a:t> University in China, the researchers examined the impact of AI technology on the student’s memory and performance by comparing the intelligence level and memory problems in students who study in interactive environment using AI tools and those who use conventional methods.  The study showed that students in the control and experimental groups averaged similar results. Therefore, the researchers found that forcing students to complete tasks with no help from AI tools is not necessary and does not affect the learning abilities and results. </a:t>
            </a:r>
          </a:p>
        </p:txBody>
      </p:sp>
      <p:sp>
        <p:nvSpPr>
          <p:cNvPr id="4" name="Slide Number Placeholder 3"/>
          <p:cNvSpPr>
            <a:spLocks noGrp="1"/>
          </p:cNvSpPr>
          <p:nvPr>
            <p:ph type="sldNum" sz="quarter" idx="5"/>
          </p:nvPr>
        </p:nvSpPr>
        <p:spPr/>
        <p:txBody>
          <a:bodyPr/>
          <a:lstStyle/>
          <a:p>
            <a:fld id="{5071D96E-4CA2-485E-9EE5-CEB7143ACC3B}" type="slidenum">
              <a:rPr lang="en-US" smtClean="0"/>
              <a:t>14</a:t>
            </a:fld>
            <a:endParaRPr lang="en-US" dirty="0"/>
          </a:p>
        </p:txBody>
      </p:sp>
    </p:spTree>
    <p:extLst>
      <p:ext uri="{BB962C8B-B14F-4D97-AF65-F5344CB8AC3E}">
        <p14:creationId xmlns:p14="http://schemas.microsoft.com/office/powerpoint/2010/main" val="1908912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1D96E-4CA2-485E-9EE5-CEB7143ACC3B}" type="slidenum">
              <a:rPr lang="en-US" smtClean="0"/>
              <a:t>2</a:t>
            </a:fld>
            <a:endParaRPr lang="en-US" dirty="0"/>
          </a:p>
        </p:txBody>
      </p:sp>
    </p:spTree>
    <p:extLst>
      <p:ext uri="{BB962C8B-B14F-4D97-AF65-F5344CB8AC3E}">
        <p14:creationId xmlns:p14="http://schemas.microsoft.com/office/powerpoint/2010/main" val="67496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1D96E-4CA2-485E-9EE5-CEB7143ACC3B}" type="slidenum">
              <a:rPr lang="en-US" smtClean="0"/>
              <a:t>3</a:t>
            </a:fld>
            <a:endParaRPr lang="en-US" dirty="0"/>
          </a:p>
        </p:txBody>
      </p:sp>
    </p:spTree>
    <p:extLst>
      <p:ext uri="{BB962C8B-B14F-4D97-AF65-F5344CB8AC3E}">
        <p14:creationId xmlns:p14="http://schemas.microsoft.com/office/powerpoint/2010/main" val="3017044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panose="020B0604020202020204" pitchFamily="34" charset="0"/>
                <a:ea typeface="Aptos" panose="020B0004020202020204" pitchFamily="34" charset="0"/>
                <a:cs typeface="Arial" panose="020B0604020202020204" pitchFamily="34" charset="0"/>
              </a:rPr>
              <a:t>In most fields, including higher education AI tools are becoming more popular. Although this technology is relatively new and still under development, it showed a lot of future potentials.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071D96E-4CA2-485E-9EE5-CEB7143ACC3B}" type="slidenum">
              <a:rPr lang="en-US" smtClean="0"/>
              <a:t>4</a:t>
            </a:fld>
            <a:endParaRPr lang="en-US" dirty="0"/>
          </a:p>
        </p:txBody>
      </p:sp>
    </p:spTree>
    <p:extLst>
      <p:ext uri="{BB962C8B-B14F-4D97-AF65-F5344CB8AC3E}">
        <p14:creationId xmlns:p14="http://schemas.microsoft.com/office/powerpoint/2010/main" val="2128753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panose="020B0604020202020204" pitchFamily="34" charset="0"/>
                <a:ea typeface="Aptos" panose="020B0004020202020204" pitchFamily="34" charset="0"/>
                <a:cs typeface="Arial" panose="020B0604020202020204" pitchFamily="34" charset="0"/>
              </a:rPr>
              <a:t>In most fields, including higher education AI tools are becoming more popular. Although this technology is relatively new and still under development, it showed a lot of future potentials.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071D96E-4CA2-485E-9EE5-CEB7143ACC3B}" type="slidenum">
              <a:rPr lang="en-US" smtClean="0"/>
              <a:t>5</a:t>
            </a:fld>
            <a:endParaRPr lang="en-US" dirty="0"/>
          </a:p>
        </p:txBody>
      </p:sp>
    </p:spTree>
    <p:extLst>
      <p:ext uri="{BB962C8B-B14F-4D97-AF65-F5344CB8AC3E}">
        <p14:creationId xmlns:p14="http://schemas.microsoft.com/office/powerpoint/2010/main" val="193360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panose="020B0604020202020204" pitchFamily="34" charset="0"/>
                <a:ea typeface="Aptos" panose="020B0004020202020204" pitchFamily="34" charset="0"/>
                <a:cs typeface="Arial" panose="020B0604020202020204" pitchFamily="34" charset="0"/>
              </a:rPr>
              <a:t>In most fields, including higher education AI tools are becoming more popular. Although this technology is relatively new and still under development, it showed a lot of future potentials.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071D96E-4CA2-485E-9EE5-CEB7143ACC3B}" type="slidenum">
              <a:rPr lang="en-US" smtClean="0"/>
              <a:t>6</a:t>
            </a:fld>
            <a:endParaRPr lang="en-US" dirty="0"/>
          </a:p>
        </p:txBody>
      </p:sp>
    </p:spTree>
    <p:extLst>
      <p:ext uri="{BB962C8B-B14F-4D97-AF65-F5344CB8AC3E}">
        <p14:creationId xmlns:p14="http://schemas.microsoft.com/office/powerpoint/2010/main" val="4001800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panose="020B0604020202020204" pitchFamily="34" charset="0"/>
                <a:ea typeface="Aptos" panose="020B0004020202020204" pitchFamily="34" charset="0"/>
                <a:cs typeface="Arial" panose="020B0604020202020204" pitchFamily="34" charset="0"/>
              </a:rPr>
              <a:t>In most fields, including higher education AI tools are becoming more popular. Although this technology is relatively new and still under development, it showed a lot of future potentials.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071D96E-4CA2-485E-9EE5-CEB7143ACC3B}" type="slidenum">
              <a:rPr lang="en-US" smtClean="0"/>
              <a:t>7</a:t>
            </a:fld>
            <a:endParaRPr lang="en-US" dirty="0"/>
          </a:p>
        </p:txBody>
      </p:sp>
    </p:spTree>
    <p:extLst>
      <p:ext uri="{BB962C8B-B14F-4D97-AF65-F5344CB8AC3E}">
        <p14:creationId xmlns:p14="http://schemas.microsoft.com/office/powerpoint/2010/main" val="2375286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dirty="0">
                <a:effectLst/>
                <a:latin typeface="Arial" panose="020B0604020202020204" pitchFamily="34" charset="0"/>
                <a:ea typeface="Aptos" panose="020B0004020202020204" pitchFamily="34" charset="0"/>
                <a:cs typeface="Arial" panose="020B0604020202020204" pitchFamily="34" charset="0"/>
              </a:rPr>
              <a:t>Increased motivation to learn.</a:t>
            </a:r>
            <a:endParaRPr lang="en-US" sz="1800" b="1"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kern="100" dirty="0">
                <a:effectLst/>
                <a:latin typeface="Arial" panose="020B0604020202020204" pitchFamily="34" charset="0"/>
                <a:ea typeface="Aptos" panose="020B0004020202020204" pitchFamily="34" charset="0"/>
                <a:cs typeface="Arial" panose="020B0604020202020204" pitchFamily="34" charset="0"/>
              </a:rPr>
              <a:t>By using machine learning algorithms, AI can gather information about each student's performance and preferences and create a customized curriculum for them.</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b="1" kern="100" dirty="0">
                <a:effectLst/>
                <a:latin typeface="Arial" panose="020B0604020202020204" pitchFamily="34" charset="0"/>
                <a:ea typeface="Aptos" panose="020B0004020202020204" pitchFamily="34" charset="0"/>
                <a:cs typeface="Arial" panose="020B0604020202020204" pitchFamily="34" charset="0"/>
              </a:rPr>
              <a:t>Personalized and adaptive learning environments.</a:t>
            </a:r>
            <a:endParaRPr lang="en-US" sz="1800" b="1"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kern="100" dirty="0">
                <a:solidFill>
                  <a:srgbClr val="2D2C2B"/>
                </a:solidFill>
                <a:effectLst/>
                <a:latin typeface="Arial" panose="020B0604020202020204" pitchFamily="34" charset="0"/>
                <a:ea typeface="Aptos" panose="020B0004020202020204" pitchFamily="34" charset="0"/>
                <a:cs typeface="Arial" panose="020B0604020202020204" pitchFamily="34" charset="0"/>
              </a:rPr>
              <a:t>Artificial intelligence can also personalize student learning. By analyzing student performance data, AI-powered tools can determine which students need support to improve their learning experience, and the best ways to help those students.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b="1" kern="100" dirty="0">
                <a:effectLst/>
                <a:latin typeface="Arial" panose="020B0604020202020204" pitchFamily="34" charset="0"/>
                <a:ea typeface="Aptos" panose="020B0004020202020204" pitchFamily="34" charset="0"/>
                <a:cs typeface="Arial" panose="020B0604020202020204" pitchFamily="34" charset="0"/>
              </a:rPr>
              <a:t>Instant feedback. </a:t>
            </a:r>
            <a:endParaRPr lang="en-US" sz="1800" b="1"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kern="100" dirty="0">
                <a:solidFill>
                  <a:srgbClr val="2D2C2B"/>
                </a:solidFill>
                <a:effectLst/>
                <a:latin typeface="Arial" panose="020B0604020202020204" pitchFamily="34" charset="0"/>
                <a:ea typeface="Aptos" panose="020B0004020202020204" pitchFamily="34" charset="0"/>
                <a:cs typeface="Arial" panose="020B0604020202020204" pitchFamily="34" charset="0"/>
              </a:rPr>
              <a:t>AI tools can also provide quick assistance when the instructor is not available.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071D96E-4CA2-485E-9EE5-CEB7143ACC3B}" type="slidenum">
              <a:rPr lang="en-US" smtClean="0"/>
              <a:t>8</a:t>
            </a:fld>
            <a:endParaRPr lang="en-US" dirty="0"/>
          </a:p>
        </p:txBody>
      </p:sp>
    </p:spTree>
    <p:extLst>
      <p:ext uri="{BB962C8B-B14F-4D97-AF65-F5344CB8AC3E}">
        <p14:creationId xmlns:p14="http://schemas.microsoft.com/office/powerpoint/2010/main" val="706539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dirty="0">
                <a:effectLst/>
                <a:latin typeface="Arial" panose="020B0604020202020204" pitchFamily="34" charset="0"/>
                <a:ea typeface="Aptos" panose="020B0004020202020204" pitchFamily="34" charset="0"/>
                <a:cs typeface="Arial" panose="020B0604020202020204" pitchFamily="34" charset="0"/>
              </a:rPr>
              <a:t>Increased motivation to learn.</a:t>
            </a:r>
            <a:endParaRPr lang="en-US" sz="1800" b="1"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kern="100" dirty="0">
                <a:effectLst/>
                <a:latin typeface="Arial" panose="020B0604020202020204" pitchFamily="34" charset="0"/>
                <a:ea typeface="Aptos" panose="020B0004020202020204" pitchFamily="34" charset="0"/>
                <a:cs typeface="Arial" panose="020B0604020202020204" pitchFamily="34" charset="0"/>
              </a:rPr>
              <a:t>By using machine learning algorithms, AI can gather information about each student's performance and preferences and create a customized curriculum for them.</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b="1" kern="100" dirty="0">
                <a:effectLst/>
                <a:latin typeface="Arial" panose="020B0604020202020204" pitchFamily="34" charset="0"/>
                <a:ea typeface="Aptos" panose="020B0004020202020204" pitchFamily="34" charset="0"/>
                <a:cs typeface="Arial" panose="020B0604020202020204" pitchFamily="34" charset="0"/>
              </a:rPr>
              <a:t>Personalized and adaptive learning environments.</a:t>
            </a:r>
            <a:endParaRPr lang="en-US" sz="1800" b="1"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kern="100" dirty="0">
                <a:solidFill>
                  <a:srgbClr val="2D2C2B"/>
                </a:solidFill>
                <a:effectLst/>
                <a:latin typeface="Arial" panose="020B0604020202020204" pitchFamily="34" charset="0"/>
                <a:ea typeface="Aptos" panose="020B0004020202020204" pitchFamily="34" charset="0"/>
                <a:cs typeface="Arial" panose="020B0604020202020204" pitchFamily="34" charset="0"/>
              </a:rPr>
              <a:t>Artificial intelligence can also personalize student learning. By analyzing student performance data, AI-powered tools can determine which students need support to improve their learning experience, and the best ways to help those students.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b="1" kern="100" dirty="0">
                <a:effectLst/>
                <a:latin typeface="Arial" panose="020B0604020202020204" pitchFamily="34" charset="0"/>
                <a:ea typeface="Aptos" panose="020B0004020202020204" pitchFamily="34" charset="0"/>
                <a:cs typeface="Arial" panose="020B0604020202020204" pitchFamily="34" charset="0"/>
              </a:rPr>
              <a:t>Instant feedback. </a:t>
            </a:r>
            <a:endParaRPr lang="en-US" sz="1800" b="1"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800" kern="100" dirty="0">
                <a:solidFill>
                  <a:srgbClr val="2D2C2B"/>
                </a:solidFill>
                <a:effectLst/>
                <a:latin typeface="Arial" panose="020B0604020202020204" pitchFamily="34" charset="0"/>
                <a:ea typeface="Aptos" panose="020B0004020202020204" pitchFamily="34" charset="0"/>
                <a:cs typeface="Arial" panose="020B0604020202020204" pitchFamily="34" charset="0"/>
              </a:rPr>
              <a:t>AI tools can also provide quick assistance when the instructor is not available.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071D96E-4CA2-485E-9EE5-CEB7143ACC3B}" type="slidenum">
              <a:rPr lang="en-US" smtClean="0"/>
              <a:t>9</a:t>
            </a:fld>
            <a:endParaRPr lang="en-US" dirty="0"/>
          </a:p>
        </p:txBody>
      </p:sp>
    </p:spTree>
    <p:extLst>
      <p:ext uri="{BB962C8B-B14F-4D97-AF65-F5344CB8AC3E}">
        <p14:creationId xmlns:p14="http://schemas.microsoft.com/office/powerpoint/2010/main" val="3226022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7FFE5B-C2CA-473D-8FCA-B26579CCBAAF}"/>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8" name="Picture Placeholder 7">
            <a:extLst>
              <a:ext uri="{FF2B5EF4-FFF2-40B4-BE49-F238E27FC236}">
                <a16:creationId xmlns:a16="http://schemas.microsoft.com/office/drawing/2014/main" id="{5FF4BA3E-4135-4F80-B1C8-C84CDF7C54AB}"/>
              </a:ext>
            </a:extLst>
          </p:cNvPr>
          <p:cNvSpPr>
            <a:spLocks noGrp="1"/>
          </p:cNvSpPr>
          <p:nvPr>
            <p:ph type="pic" sz="quarter" idx="13" hasCustomPrompt="1"/>
          </p:nvPr>
        </p:nvSpPr>
        <p:spPr>
          <a:xfrm flipH="1">
            <a:off x="752100" y="739303"/>
            <a:ext cx="6825035" cy="5379395"/>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D5CAABB7-A562-4A3F-9DDF-2CE3D13726D1}"/>
              </a:ext>
            </a:extLst>
          </p:cNvPr>
          <p:cNvSpPr>
            <a:spLocks noGrp="1"/>
          </p:cNvSpPr>
          <p:nvPr>
            <p:ph type="title" hasCustomPrompt="1"/>
          </p:nvPr>
        </p:nvSpPr>
        <p:spPr>
          <a:xfrm>
            <a:off x="6322977" y="1663435"/>
            <a:ext cx="5869021" cy="2003898"/>
          </a:xfrm>
          <a:solidFill>
            <a:schemeClr val="accent2">
              <a:alpha val="80000"/>
            </a:schemeClr>
          </a:solidFill>
        </p:spPr>
        <p:txBody>
          <a:bodyPr lIns="557784" tIns="530352" anchor="t">
            <a:noAutofit/>
          </a:bodyPr>
          <a:lstStyle>
            <a:lvl1pPr algn="l">
              <a:lnSpc>
                <a:spcPct val="80000"/>
              </a:lnSpc>
              <a:defRPr sz="5400" cap="all" spc="400" baseline="0">
                <a:ln w="19050">
                  <a:solidFill>
                    <a:schemeClr val="accent5"/>
                  </a:solidFill>
                </a:ln>
              </a:defRPr>
            </a:lvl1pPr>
          </a:lstStyle>
          <a:p>
            <a:r>
              <a:rPr lang="en-US" dirty="0"/>
              <a:t>Click to add title</a:t>
            </a:r>
          </a:p>
        </p:txBody>
      </p:sp>
      <p:sp>
        <p:nvSpPr>
          <p:cNvPr id="14" name="Text Placeholder 17">
            <a:extLst>
              <a:ext uri="{FF2B5EF4-FFF2-40B4-BE49-F238E27FC236}">
                <a16:creationId xmlns:a16="http://schemas.microsoft.com/office/drawing/2014/main" id="{D15807FE-36E0-49EF-93A4-5B9AD83871B6}"/>
              </a:ext>
            </a:extLst>
          </p:cNvPr>
          <p:cNvSpPr>
            <a:spLocks noGrp="1"/>
          </p:cNvSpPr>
          <p:nvPr>
            <p:ph type="body" sz="quarter" idx="15" hasCustomPrompt="1"/>
          </p:nvPr>
        </p:nvSpPr>
        <p:spPr>
          <a:xfrm>
            <a:off x="6822159" y="2878246"/>
            <a:ext cx="4925188" cy="339247"/>
          </a:xfrm>
        </p:spPr>
        <p:txBody>
          <a:bodyPr>
            <a:noAutofit/>
          </a:bodyPr>
          <a:lstStyle>
            <a:lvl1pPr marL="0" indent="0" algn="l">
              <a:buNone/>
              <a:defRPr sz="2400" spc="100" baseline="0">
                <a:solidFill>
                  <a:schemeClr val="accent5"/>
                </a:solidFill>
              </a:defRPr>
            </a:lvl1pPr>
          </a:lstStyle>
          <a:p>
            <a:pPr lvl="0"/>
            <a:r>
              <a:rPr lang="en-US"/>
              <a:t>Click to add name</a:t>
            </a:r>
          </a:p>
        </p:txBody>
      </p:sp>
    </p:spTree>
    <p:extLst>
      <p:ext uri="{BB962C8B-B14F-4D97-AF65-F5344CB8AC3E}">
        <p14:creationId xmlns:p14="http://schemas.microsoft.com/office/powerpoint/2010/main" val="35235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6D8EB4-0AAB-4C86-96ED-AB74FA56A674}"/>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10" name="Picture Placeholder 7">
            <a:extLst>
              <a:ext uri="{FF2B5EF4-FFF2-40B4-BE49-F238E27FC236}">
                <a16:creationId xmlns:a16="http://schemas.microsoft.com/office/drawing/2014/main" id="{5DEE423F-FC4A-461D-8AA7-F7C14B806664}"/>
              </a:ext>
            </a:extLst>
          </p:cNvPr>
          <p:cNvSpPr>
            <a:spLocks noGrp="1"/>
          </p:cNvSpPr>
          <p:nvPr>
            <p:ph type="pic" sz="quarter" idx="13" hasCustomPrompt="1"/>
          </p:nvPr>
        </p:nvSpPr>
        <p:spPr>
          <a:xfrm>
            <a:off x="0" y="0"/>
            <a:ext cx="5334461"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id="{A77D30EC-51F8-4EBE-9AC8-349D6E064E20}"/>
              </a:ext>
            </a:extLst>
          </p:cNvPr>
          <p:cNvSpPr>
            <a:spLocks noGrp="1"/>
          </p:cNvSpPr>
          <p:nvPr>
            <p:ph type="dt" sz="half" idx="10"/>
          </p:nvPr>
        </p:nvSpPr>
        <p:spPr/>
        <p:txBody>
          <a:bodyPr/>
          <a:lstStyle/>
          <a:p>
            <a:r>
              <a:rPr lang="en-US" dirty="0"/>
              <a:t>8/06/20XX</a:t>
            </a:r>
          </a:p>
        </p:txBody>
      </p:sp>
      <p:sp>
        <p:nvSpPr>
          <p:cNvPr id="14" name="Text Placeholder 10">
            <a:extLst>
              <a:ext uri="{FF2B5EF4-FFF2-40B4-BE49-F238E27FC236}">
                <a16:creationId xmlns:a16="http://schemas.microsoft.com/office/drawing/2014/main" id="{9EF7FC71-AF21-4CDA-8E86-E05EB4F1C442}"/>
              </a:ext>
            </a:extLst>
          </p:cNvPr>
          <p:cNvSpPr>
            <a:spLocks noGrp="1"/>
          </p:cNvSpPr>
          <p:nvPr>
            <p:ph type="body" sz="quarter" idx="18" hasCustomPrompt="1"/>
          </p:nvPr>
        </p:nvSpPr>
        <p:spPr>
          <a:xfrm>
            <a:off x="6353468" y="3260492"/>
            <a:ext cx="1152144"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$2B</a:t>
            </a:r>
          </a:p>
        </p:txBody>
      </p:sp>
      <p:sp>
        <p:nvSpPr>
          <p:cNvPr id="5" name="Footer Placeholder 4">
            <a:extLst>
              <a:ext uri="{FF2B5EF4-FFF2-40B4-BE49-F238E27FC236}">
                <a16:creationId xmlns:a16="http://schemas.microsoft.com/office/drawing/2014/main" id="{9FE21B81-6A13-47D5-AD62-B1B0E4868044}"/>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id="{E12BB476-8DFF-468F-B950-1F980EB4D5CD}"/>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6" name="Text Placeholder 10">
            <a:extLst>
              <a:ext uri="{FF2B5EF4-FFF2-40B4-BE49-F238E27FC236}">
                <a16:creationId xmlns:a16="http://schemas.microsoft.com/office/drawing/2014/main" id="{BF893A53-04CF-497B-9C3D-502C92BA0DAE}"/>
              </a:ext>
            </a:extLst>
          </p:cNvPr>
          <p:cNvSpPr>
            <a:spLocks noGrp="1"/>
          </p:cNvSpPr>
          <p:nvPr>
            <p:ph type="body" sz="quarter" idx="20" hasCustomPrompt="1"/>
          </p:nvPr>
        </p:nvSpPr>
        <p:spPr>
          <a:xfrm>
            <a:off x="6353467" y="4773463"/>
            <a:ext cx="1152144"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$1B</a:t>
            </a:r>
          </a:p>
        </p:txBody>
      </p:sp>
      <p:sp>
        <p:nvSpPr>
          <p:cNvPr id="11" name="Text Placeholder 10">
            <a:extLst>
              <a:ext uri="{FF2B5EF4-FFF2-40B4-BE49-F238E27FC236}">
                <a16:creationId xmlns:a16="http://schemas.microsoft.com/office/drawing/2014/main" id="{58BD5CDD-220E-41E0-82DD-820C0D834A48}"/>
              </a:ext>
            </a:extLst>
          </p:cNvPr>
          <p:cNvSpPr>
            <a:spLocks noGrp="1"/>
          </p:cNvSpPr>
          <p:nvPr>
            <p:ph type="body" sz="quarter" idx="27" hasCustomPrompt="1"/>
          </p:nvPr>
        </p:nvSpPr>
        <p:spPr>
          <a:xfrm>
            <a:off x="7817970" y="1609772"/>
            <a:ext cx="3365003" cy="1171533"/>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12" name="Text Placeholder 10">
            <a:extLst>
              <a:ext uri="{FF2B5EF4-FFF2-40B4-BE49-F238E27FC236}">
                <a16:creationId xmlns:a16="http://schemas.microsoft.com/office/drawing/2014/main" id="{253384AB-173D-4216-A221-BFA565FC127C}"/>
              </a:ext>
            </a:extLst>
          </p:cNvPr>
          <p:cNvSpPr>
            <a:spLocks noGrp="1"/>
          </p:cNvSpPr>
          <p:nvPr>
            <p:ph type="body" sz="quarter" idx="16" hasCustomPrompt="1"/>
          </p:nvPr>
        </p:nvSpPr>
        <p:spPr>
          <a:xfrm>
            <a:off x="6347375" y="1747520"/>
            <a:ext cx="1152144"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$3B</a:t>
            </a:r>
          </a:p>
        </p:txBody>
      </p:sp>
      <p:sp>
        <p:nvSpPr>
          <p:cNvPr id="20" name="Text Placeholder 10">
            <a:extLst>
              <a:ext uri="{FF2B5EF4-FFF2-40B4-BE49-F238E27FC236}">
                <a16:creationId xmlns:a16="http://schemas.microsoft.com/office/drawing/2014/main" id="{45638026-D669-4C2A-82A4-5F35D27DCA4D}"/>
              </a:ext>
            </a:extLst>
          </p:cNvPr>
          <p:cNvSpPr>
            <a:spLocks noGrp="1"/>
          </p:cNvSpPr>
          <p:nvPr>
            <p:ph type="body" sz="quarter" idx="28" hasCustomPrompt="1"/>
          </p:nvPr>
        </p:nvSpPr>
        <p:spPr>
          <a:xfrm>
            <a:off x="7817970" y="3129515"/>
            <a:ext cx="3365003"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1" name="Text Placeholder 10">
            <a:extLst>
              <a:ext uri="{FF2B5EF4-FFF2-40B4-BE49-F238E27FC236}">
                <a16:creationId xmlns:a16="http://schemas.microsoft.com/office/drawing/2014/main" id="{A19EAA97-D0F2-464B-8450-83BF202CECF3}"/>
              </a:ext>
            </a:extLst>
          </p:cNvPr>
          <p:cNvSpPr>
            <a:spLocks noGrp="1"/>
          </p:cNvSpPr>
          <p:nvPr>
            <p:ph type="body" sz="quarter" idx="29" hasCustomPrompt="1"/>
          </p:nvPr>
        </p:nvSpPr>
        <p:spPr>
          <a:xfrm>
            <a:off x="7817970" y="4648156"/>
            <a:ext cx="3365003"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 name="Title 1">
            <a:extLst>
              <a:ext uri="{FF2B5EF4-FFF2-40B4-BE49-F238E27FC236}">
                <a16:creationId xmlns:a16="http://schemas.microsoft.com/office/drawing/2014/main" id="{5DFF2174-FDCE-466A-8A4C-06AD6CAA4401}"/>
              </a:ext>
            </a:extLst>
          </p:cNvPr>
          <p:cNvSpPr>
            <a:spLocks noGrp="1"/>
          </p:cNvSpPr>
          <p:nvPr>
            <p:ph type="title" hasCustomPrompt="1"/>
          </p:nvPr>
        </p:nvSpPr>
        <p:spPr>
          <a:xfrm>
            <a:off x="6207016" y="746631"/>
            <a:ext cx="5184648" cy="466344"/>
          </a:xfrm>
        </p:spPr>
        <p:txBody>
          <a:bodyPr>
            <a:noAutofit/>
          </a:bodyPr>
          <a:lstStyle>
            <a:lvl1pPr>
              <a:lnSpc>
                <a:spcPct val="100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97232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bg>
      <p:bgPr>
        <a:solidFill>
          <a:schemeClr val="bg2">
            <a:lumMod val="10000"/>
          </a:schemeClr>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9216DCA9-E871-422D-B12D-3E1C39ACD2ED}"/>
              </a:ext>
            </a:extLst>
          </p:cNvPr>
          <p:cNvSpPr>
            <a:spLocks noGrp="1"/>
          </p:cNvSpPr>
          <p:nvPr>
            <p:ph type="pic" sz="quarter" idx="28" hasCustomPrompt="1"/>
          </p:nvPr>
        </p:nvSpPr>
        <p:spPr>
          <a:xfrm rot="5400000" flipH="1">
            <a:off x="-2092961" y="2092960"/>
            <a:ext cx="6858002" cy="2672081"/>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id="{56754628-3BB3-414A-88E4-67B3809A62CD}"/>
              </a:ext>
            </a:extLst>
          </p:cNvPr>
          <p:cNvSpPr>
            <a:spLocks noGrp="1"/>
          </p:cNvSpPr>
          <p:nvPr>
            <p:ph type="dt" sz="half" idx="10"/>
          </p:nvPr>
        </p:nvSpPr>
        <p:spPr/>
        <p:txBody>
          <a:bodyPr/>
          <a:lstStyle/>
          <a:p>
            <a:r>
              <a:rPr lang="en-US" dirty="0"/>
              <a:t>8/06/20XX</a:t>
            </a:r>
          </a:p>
        </p:txBody>
      </p:sp>
      <p:sp>
        <p:nvSpPr>
          <p:cNvPr id="5" name="Footer Placeholder 4">
            <a:extLst>
              <a:ext uri="{FF2B5EF4-FFF2-40B4-BE49-F238E27FC236}">
                <a16:creationId xmlns:a16="http://schemas.microsoft.com/office/drawing/2014/main" id="{33D99CEA-3489-476A-9C9D-ED977FE6EA3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id="{1DCD55B0-9BDF-49CC-B30F-96112214E7A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7" name="Text Placeholder 10">
            <a:extLst>
              <a:ext uri="{FF2B5EF4-FFF2-40B4-BE49-F238E27FC236}">
                <a16:creationId xmlns:a16="http://schemas.microsoft.com/office/drawing/2014/main" id="{F9CF3D99-4BB8-4944-A82E-385209DF3D61}"/>
              </a:ext>
            </a:extLst>
          </p:cNvPr>
          <p:cNvSpPr>
            <a:spLocks noGrp="1"/>
          </p:cNvSpPr>
          <p:nvPr>
            <p:ph type="body" sz="quarter" idx="27" hasCustomPrompt="1"/>
          </p:nvPr>
        </p:nvSpPr>
        <p:spPr>
          <a:xfrm>
            <a:off x="2811826" y="2881982"/>
            <a:ext cx="3975054"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18" name="Text Placeholder 10">
            <a:extLst>
              <a:ext uri="{FF2B5EF4-FFF2-40B4-BE49-F238E27FC236}">
                <a16:creationId xmlns:a16="http://schemas.microsoft.com/office/drawing/2014/main" id="{083CED13-2FB7-4DA4-87BD-B5AEF0C63104}"/>
              </a:ext>
            </a:extLst>
          </p:cNvPr>
          <p:cNvSpPr>
            <a:spLocks noGrp="1"/>
          </p:cNvSpPr>
          <p:nvPr>
            <p:ph type="body" sz="quarter" idx="16" hasCustomPrompt="1"/>
          </p:nvPr>
        </p:nvSpPr>
        <p:spPr>
          <a:xfrm>
            <a:off x="2811826" y="2502477"/>
            <a:ext cx="3975054"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19" name="Text Placeholder 10">
            <a:extLst>
              <a:ext uri="{FF2B5EF4-FFF2-40B4-BE49-F238E27FC236}">
                <a16:creationId xmlns:a16="http://schemas.microsoft.com/office/drawing/2014/main" id="{D240762F-003B-4B0E-A561-6734EA9AC853}"/>
              </a:ext>
            </a:extLst>
          </p:cNvPr>
          <p:cNvSpPr>
            <a:spLocks noGrp="1"/>
          </p:cNvSpPr>
          <p:nvPr>
            <p:ph type="body" sz="quarter" idx="17" hasCustomPrompt="1"/>
          </p:nvPr>
        </p:nvSpPr>
        <p:spPr>
          <a:xfrm>
            <a:off x="7378746" y="2881982"/>
            <a:ext cx="3695653"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20" name="Text Placeholder 10">
            <a:extLst>
              <a:ext uri="{FF2B5EF4-FFF2-40B4-BE49-F238E27FC236}">
                <a16:creationId xmlns:a16="http://schemas.microsoft.com/office/drawing/2014/main" id="{387E9583-831E-4863-9A96-3E583A98F28D}"/>
              </a:ext>
            </a:extLst>
          </p:cNvPr>
          <p:cNvSpPr>
            <a:spLocks noGrp="1"/>
          </p:cNvSpPr>
          <p:nvPr>
            <p:ph type="body" sz="quarter" idx="18" hasCustomPrompt="1"/>
          </p:nvPr>
        </p:nvSpPr>
        <p:spPr>
          <a:xfrm>
            <a:off x="7378746" y="2502477"/>
            <a:ext cx="3695653"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id="{E96F4071-8FD4-4FF1-BA06-DD4D780FE455}"/>
              </a:ext>
            </a:extLst>
          </p:cNvPr>
          <p:cNvSpPr>
            <a:spLocks noGrp="1"/>
          </p:cNvSpPr>
          <p:nvPr>
            <p:ph type="title" hasCustomPrompt="1"/>
          </p:nvPr>
        </p:nvSpPr>
        <p:spPr>
          <a:xfrm>
            <a:off x="2796032" y="1649421"/>
            <a:ext cx="5184648" cy="466344"/>
          </a:xfrm>
        </p:spPr>
        <p:txBody>
          <a:bodyPr>
            <a:noAutofit/>
          </a:bodyPr>
          <a:lstStyle>
            <a:lvl1pPr>
              <a:lnSpc>
                <a:spcPct val="100000"/>
              </a:lnSpc>
              <a:defRPr sz="2800">
                <a:ln w="19050">
                  <a:solidFill>
                    <a:schemeClr val="accent6"/>
                  </a:solidFill>
                </a:ln>
              </a:defRPr>
            </a:lvl1pPr>
          </a:lstStyle>
          <a:p>
            <a:r>
              <a:rPr lang="en-US" dirty="0"/>
              <a:t>Click to add title</a:t>
            </a:r>
          </a:p>
        </p:txBody>
      </p:sp>
    </p:spTree>
    <p:extLst>
      <p:ext uri="{BB962C8B-B14F-4D97-AF65-F5344CB8AC3E}">
        <p14:creationId xmlns:p14="http://schemas.microsoft.com/office/powerpoint/2010/main" val="395132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54AA95-575B-4060-9443-53B347664494}"/>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22" name="Rectangle 21">
            <a:extLst>
              <a:ext uri="{FF2B5EF4-FFF2-40B4-BE49-F238E27FC236}">
                <a16:creationId xmlns:a16="http://schemas.microsoft.com/office/drawing/2014/main" id="{38BF2BB6-8F62-424E-B01D-F90A0DB7BFBB}"/>
              </a:ext>
              <a:ext uri="{C183D7F6-B498-43B3-948B-1728B52AA6E4}">
                <adec:decorative xmlns="" xmlns:adec="http://schemas.microsoft.com/office/drawing/2017/decorative" val="1"/>
              </a:ext>
            </a:extLst>
          </p:cNvPr>
          <p:cNvSpPr/>
          <p:nvPr userDrawn="1"/>
        </p:nvSpPr>
        <p:spPr>
          <a:xfrm>
            <a:off x="0" y="0"/>
            <a:ext cx="121920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5822AF5C-69BC-4A87-8E5C-E473F6A73EEF}"/>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246AD827-24BF-4C7D-9F16-1E26E09A600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CDBEEF33-0303-4BF6-8C9A-08DE4CB645AE}"/>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8" name="Text Placeholder 14">
            <a:extLst>
              <a:ext uri="{FF2B5EF4-FFF2-40B4-BE49-F238E27FC236}">
                <a16:creationId xmlns:a16="http://schemas.microsoft.com/office/drawing/2014/main" id="{CC14BDE6-5903-4EFC-B3C7-B7B219402DAF}"/>
              </a:ext>
            </a:extLst>
          </p:cNvPr>
          <p:cNvSpPr>
            <a:spLocks noGrp="1"/>
          </p:cNvSpPr>
          <p:nvPr>
            <p:ph type="body" sz="quarter" idx="15" hasCustomPrompt="1"/>
          </p:nvPr>
        </p:nvSpPr>
        <p:spPr>
          <a:xfrm>
            <a:off x="5237839" y="1538273"/>
            <a:ext cx="1706965"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9" name="Text Placeholder 14">
            <a:extLst>
              <a:ext uri="{FF2B5EF4-FFF2-40B4-BE49-F238E27FC236}">
                <a16:creationId xmlns:a16="http://schemas.microsoft.com/office/drawing/2014/main" id="{E19954FA-533A-4FF9-88B2-102C833FBD40}"/>
              </a:ext>
            </a:extLst>
          </p:cNvPr>
          <p:cNvSpPr>
            <a:spLocks noGrp="1"/>
          </p:cNvSpPr>
          <p:nvPr>
            <p:ph type="body" sz="quarter" idx="17" hasCustomPrompt="1"/>
          </p:nvPr>
        </p:nvSpPr>
        <p:spPr>
          <a:xfrm>
            <a:off x="5237839" y="5407116"/>
            <a:ext cx="1706965"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0" name="Text Placeholder 14">
            <a:extLst>
              <a:ext uri="{FF2B5EF4-FFF2-40B4-BE49-F238E27FC236}">
                <a16:creationId xmlns:a16="http://schemas.microsoft.com/office/drawing/2014/main" id="{E29BB699-DB47-4A35-9B5B-63C7EFC22843}"/>
              </a:ext>
            </a:extLst>
          </p:cNvPr>
          <p:cNvSpPr>
            <a:spLocks noGrp="1"/>
          </p:cNvSpPr>
          <p:nvPr>
            <p:ph type="body" sz="quarter" idx="19" hasCustomPrompt="1"/>
          </p:nvPr>
        </p:nvSpPr>
        <p:spPr>
          <a:xfrm>
            <a:off x="8441651" y="3467155"/>
            <a:ext cx="1380681"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1" name="Text Placeholder 14">
            <a:extLst>
              <a:ext uri="{FF2B5EF4-FFF2-40B4-BE49-F238E27FC236}">
                <a16:creationId xmlns:a16="http://schemas.microsoft.com/office/drawing/2014/main" id="{4EFD147E-AEE9-40FA-96D5-7DBE76033490}"/>
              </a:ext>
            </a:extLst>
          </p:cNvPr>
          <p:cNvSpPr>
            <a:spLocks noGrp="1"/>
          </p:cNvSpPr>
          <p:nvPr>
            <p:ph type="body" sz="quarter" idx="20" hasCustomPrompt="1"/>
          </p:nvPr>
        </p:nvSpPr>
        <p:spPr>
          <a:xfrm>
            <a:off x="3744687" y="2307743"/>
            <a:ext cx="1183179" cy="492025"/>
          </a:xfrm>
          <a:prstGeom prst="rect">
            <a:avLst/>
          </a:prstGeom>
        </p:spPr>
        <p:txBody>
          <a:bodyPr anchor="ctr"/>
          <a:lstStyle>
            <a:lvl1pPr marL="0" indent="0" algn="ctr">
              <a:lnSpc>
                <a:spcPct val="100000"/>
              </a:lnSpc>
              <a:buNone/>
              <a:defRPr sz="1200" cap="all" spc="200" baseline="0">
                <a:solidFill>
                  <a:schemeClr val="accent2">
                    <a:lumMod val="20000"/>
                    <a:lumOff val="80000"/>
                  </a:schemeClr>
                </a:solidFill>
                <a:latin typeface="+mj-lt"/>
              </a:defRPr>
            </a:lvl1pPr>
          </a:lstStyle>
          <a:p>
            <a:pPr lvl="0"/>
            <a:r>
              <a:rPr lang="en-US"/>
              <a:t>Click to add name</a:t>
            </a:r>
          </a:p>
        </p:txBody>
      </p:sp>
      <p:sp>
        <p:nvSpPr>
          <p:cNvPr id="12" name="Text Placeholder 14">
            <a:extLst>
              <a:ext uri="{FF2B5EF4-FFF2-40B4-BE49-F238E27FC236}">
                <a16:creationId xmlns:a16="http://schemas.microsoft.com/office/drawing/2014/main" id="{035518AB-0629-41B1-8670-DAE8C31C9998}"/>
              </a:ext>
            </a:extLst>
          </p:cNvPr>
          <p:cNvSpPr>
            <a:spLocks noGrp="1"/>
          </p:cNvSpPr>
          <p:nvPr>
            <p:ph type="body" sz="quarter" idx="21" hasCustomPrompt="1"/>
          </p:nvPr>
        </p:nvSpPr>
        <p:spPr>
          <a:xfrm>
            <a:off x="4181179" y="4420460"/>
            <a:ext cx="1183179" cy="492025"/>
          </a:xfrm>
          <a:prstGeom prst="rect">
            <a:avLst/>
          </a:prstGeom>
        </p:spPr>
        <p:txBody>
          <a:bodyPr anchor="ctr"/>
          <a:lstStyle>
            <a:lvl1pPr marL="0" indent="0" algn="ctr">
              <a:lnSpc>
                <a:spcPct val="100000"/>
              </a:lnSpc>
              <a:buNone/>
              <a:defRPr sz="1200" cap="all" spc="200" baseline="0">
                <a:solidFill>
                  <a:schemeClr val="accent1">
                    <a:lumMod val="20000"/>
                    <a:lumOff val="80000"/>
                  </a:schemeClr>
                </a:solidFill>
                <a:latin typeface="+mj-lt"/>
              </a:defRPr>
            </a:lvl1pPr>
          </a:lstStyle>
          <a:p>
            <a:pPr lvl="0"/>
            <a:r>
              <a:rPr lang="en-US"/>
              <a:t>Click to add name</a:t>
            </a:r>
          </a:p>
        </p:txBody>
      </p:sp>
      <p:sp>
        <p:nvSpPr>
          <p:cNvPr id="13" name="Text Placeholder 14">
            <a:extLst>
              <a:ext uri="{FF2B5EF4-FFF2-40B4-BE49-F238E27FC236}">
                <a16:creationId xmlns:a16="http://schemas.microsoft.com/office/drawing/2014/main" id="{D84B55A2-EE63-46F3-80EA-C4F512388C1B}"/>
              </a:ext>
            </a:extLst>
          </p:cNvPr>
          <p:cNvSpPr>
            <a:spLocks noGrp="1"/>
          </p:cNvSpPr>
          <p:nvPr>
            <p:ph type="body" sz="quarter" idx="22" hasCustomPrompt="1"/>
          </p:nvPr>
        </p:nvSpPr>
        <p:spPr>
          <a:xfrm>
            <a:off x="2643702" y="4552190"/>
            <a:ext cx="1183179" cy="492025"/>
          </a:xfrm>
          <a:prstGeom prst="rect">
            <a:avLst/>
          </a:prstGeom>
        </p:spPr>
        <p:txBody>
          <a:bodyPr anchor="ctr"/>
          <a:lstStyle>
            <a:lvl1pPr marL="0" indent="0" algn="ctr">
              <a:lnSpc>
                <a:spcPct val="100000"/>
              </a:lnSpc>
              <a:buNone/>
              <a:defRPr sz="1200" cap="all" spc="200" baseline="0">
                <a:solidFill>
                  <a:schemeClr val="accent6">
                    <a:lumMod val="40000"/>
                    <a:lumOff val="60000"/>
                  </a:schemeClr>
                </a:solidFill>
                <a:latin typeface="+mj-lt"/>
              </a:defRPr>
            </a:lvl1pPr>
          </a:lstStyle>
          <a:p>
            <a:pPr lvl="0"/>
            <a:r>
              <a:rPr lang="en-US"/>
              <a:t>Click to add name</a:t>
            </a:r>
          </a:p>
        </p:txBody>
      </p:sp>
      <p:sp>
        <p:nvSpPr>
          <p:cNvPr id="14" name="Text Placeholder 14">
            <a:extLst>
              <a:ext uri="{FF2B5EF4-FFF2-40B4-BE49-F238E27FC236}">
                <a16:creationId xmlns:a16="http://schemas.microsoft.com/office/drawing/2014/main" id="{EDED8D5C-7B18-4E79-B6B4-E59FAC3A83D5}"/>
              </a:ext>
            </a:extLst>
          </p:cNvPr>
          <p:cNvSpPr>
            <a:spLocks noGrp="1"/>
          </p:cNvSpPr>
          <p:nvPr>
            <p:ph type="body" sz="quarter" idx="23" hasCustomPrompt="1"/>
          </p:nvPr>
        </p:nvSpPr>
        <p:spPr>
          <a:xfrm>
            <a:off x="6400052" y="4120885"/>
            <a:ext cx="1183179" cy="492025"/>
          </a:xfrm>
          <a:prstGeom prst="rect">
            <a:avLst/>
          </a:prstGeom>
        </p:spPr>
        <p:txBody>
          <a:bodyPr anchor="ctr"/>
          <a:lstStyle>
            <a:lvl1pPr marL="0" indent="0" algn="ctr">
              <a:lnSpc>
                <a:spcPct val="100000"/>
              </a:lnSpc>
              <a:buNone/>
              <a:defRPr sz="1200" cap="all" spc="200" baseline="0">
                <a:solidFill>
                  <a:schemeClr val="accent1">
                    <a:lumMod val="40000"/>
                    <a:lumOff val="60000"/>
                  </a:schemeClr>
                </a:solidFill>
                <a:latin typeface="+mj-lt"/>
              </a:defRPr>
            </a:lvl1pPr>
          </a:lstStyle>
          <a:p>
            <a:pPr lvl="0"/>
            <a:r>
              <a:rPr lang="en-US"/>
              <a:t>Click to add name</a:t>
            </a:r>
          </a:p>
        </p:txBody>
      </p:sp>
      <p:sp>
        <p:nvSpPr>
          <p:cNvPr id="15" name="Text Placeholder 14">
            <a:extLst>
              <a:ext uri="{FF2B5EF4-FFF2-40B4-BE49-F238E27FC236}">
                <a16:creationId xmlns:a16="http://schemas.microsoft.com/office/drawing/2014/main" id="{E8B6D903-1EAA-44AD-A3D8-6256873B7A22}"/>
              </a:ext>
            </a:extLst>
          </p:cNvPr>
          <p:cNvSpPr>
            <a:spLocks noGrp="1"/>
          </p:cNvSpPr>
          <p:nvPr>
            <p:ph type="body" sz="quarter" idx="25" hasCustomPrompt="1"/>
          </p:nvPr>
        </p:nvSpPr>
        <p:spPr>
          <a:xfrm>
            <a:off x="2545032" y="3467155"/>
            <a:ext cx="1209143"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cxnSp>
        <p:nvCxnSpPr>
          <p:cNvPr id="16" name="Straight Connector 15">
            <a:extLst>
              <a:ext uri="{FF2B5EF4-FFF2-40B4-BE49-F238E27FC236}">
                <a16:creationId xmlns:a16="http://schemas.microsoft.com/office/drawing/2014/main" id="{8914974F-EEEB-4FDB-B605-14B6199844BA}"/>
              </a:ext>
            </a:extLst>
          </p:cNvPr>
          <p:cNvCxnSpPr>
            <a:cxnSpLocks/>
          </p:cNvCxnSpPr>
          <p:nvPr userDrawn="1"/>
        </p:nvCxnSpPr>
        <p:spPr>
          <a:xfrm>
            <a:off x="3758002" y="3713168"/>
            <a:ext cx="468364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CFFB4C-5408-479D-88E2-42F8897706C7}"/>
              </a:ext>
            </a:extLst>
          </p:cNvPr>
          <p:cNvCxnSpPr>
            <a:cxnSpLocks/>
          </p:cNvCxnSpPr>
          <p:nvPr userDrawn="1"/>
        </p:nvCxnSpPr>
        <p:spPr>
          <a:xfrm flipV="1">
            <a:off x="6091322" y="2030298"/>
            <a:ext cx="4678" cy="33768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 Placeholder 14">
            <a:extLst>
              <a:ext uri="{FF2B5EF4-FFF2-40B4-BE49-F238E27FC236}">
                <a16:creationId xmlns:a16="http://schemas.microsoft.com/office/drawing/2014/main" id="{9D316786-C25C-4139-9C9E-B55FEA3C4AC0}"/>
              </a:ext>
            </a:extLst>
          </p:cNvPr>
          <p:cNvSpPr>
            <a:spLocks noGrp="1"/>
          </p:cNvSpPr>
          <p:nvPr>
            <p:ph type="body" sz="quarter" idx="26" hasCustomPrompt="1"/>
          </p:nvPr>
        </p:nvSpPr>
        <p:spPr>
          <a:xfrm>
            <a:off x="6754219" y="2067508"/>
            <a:ext cx="1706965"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id="{DC43FD24-D855-40FC-85C4-87ED3F64AA2C}"/>
              </a:ext>
            </a:extLst>
          </p:cNvPr>
          <p:cNvSpPr>
            <a:spLocks noGrp="1"/>
          </p:cNvSpPr>
          <p:nvPr>
            <p:ph type="body" sz="quarter" idx="24" hasCustomPrompt="1"/>
          </p:nvPr>
        </p:nvSpPr>
        <p:spPr>
          <a:xfrm>
            <a:off x="7860695" y="4820889"/>
            <a:ext cx="1183179" cy="492025"/>
          </a:xfrm>
          <a:prstGeom prst="rect">
            <a:avLst/>
          </a:prstGeom>
        </p:spPr>
        <p:txBody>
          <a:bodyPr anchor="ctr"/>
          <a:lstStyle>
            <a:lvl1pPr marL="0" indent="0" algn="ctr">
              <a:lnSpc>
                <a:spcPct val="100000"/>
              </a:lnSpc>
              <a:buNone/>
              <a:defRPr sz="1200" cap="all" spc="200" baseline="0">
                <a:solidFill>
                  <a:schemeClr val="accent4"/>
                </a:solidFill>
                <a:latin typeface="+mj-lt"/>
              </a:defRPr>
            </a:lvl1pPr>
          </a:lstStyle>
          <a:p>
            <a:pPr lvl="0"/>
            <a:r>
              <a:rPr lang="en-US"/>
              <a:t>Click to add name</a:t>
            </a:r>
          </a:p>
        </p:txBody>
      </p:sp>
      <p:sp>
        <p:nvSpPr>
          <p:cNvPr id="2" name="Title 1">
            <a:extLst>
              <a:ext uri="{FF2B5EF4-FFF2-40B4-BE49-F238E27FC236}">
                <a16:creationId xmlns:a16="http://schemas.microsoft.com/office/drawing/2014/main" id="{2C07A013-A59B-4367-9832-ED55A6D25280}"/>
              </a:ext>
            </a:extLst>
          </p:cNvPr>
          <p:cNvSpPr>
            <a:spLocks noGrp="1"/>
          </p:cNvSpPr>
          <p:nvPr>
            <p:ph type="title" hasCustomPrompt="1"/>
          </p:nvPr>
        </p:nvSpPr>
        <p:spPr>
          <a:xfrm>
            <a:off x="794508" y="715939"/>
            <a:ext cx="4864608"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28588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1F00DA-5D59-4EDE-BA9C-D312B3FBBAFD}"/>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94C3578F-2A0F-4E30-AF4A-8F796929EE04}"/>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01F6CA51-E5DC-4FC3-92F6-D5EC783C0A8A}"/>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A10E530-F1C5-4166-A95F-3F8D022CCD74}"/>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ext Placeholder 14">
            <a:extLst>
              <a:ext uri="{FF2B5EF4-FFF2-40B4-BE49-F238E27FC236}">
                <a16:creationId xmlns:a16="http://schemas.microsoft.com/office/drawing/2014/main" id="{191453D1-9488-4F30-8223-1CB500BDC2F1}"/>
              </a:ext>
            </a:extLst>
          </p:cNvPr>
          <p:cNvSpPr>
            <a:spLocks noGrp="1"/>
          </p:cNvSpPr>
          <p:nvPr>
            <p:ph type="body" sz="quarter" idx="19" hasCustomPrompt="1"/>
          </p:nvPr>
        </p:nvSpPr>
        <p:spPr>
          <a:xfrm>
            <a:off x="2452699" y="1592681"/>
            <a:ext cx="730606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12" name="Text Placeholder 14">
            <a:extLst>
              <a:ext uri="{FF2B5EF4-FFF2-40B4-BE49-F238E27FC236}">
                <a16:creationId xmlns:a16="http://schemas.microsoft.com/office/drawing/2014/main" id="{4882AD8A-D4BD-4E12-8458-AC021F93B15C}"/>
              </a:ext>
            </a:extLst>
          </p:cNvPr>
          <p:cNvSpPr>
            <a:spLocks noGrp="1"/>
          </p:cNvSpPr>
          <p:nvPr>
            <p:ph type="body" sz="quarter" idx="26" hasCustomPrompt="1"/>
          </p:nvPr>
        </p:nvSpPr>
        <p:spPr>
          <a:xfrm>
            <a:off x="1973698" y="3031460"/>
            <a:ext cx="1975104"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3" name="Text Placeholder 14">
            <a:extLst>
              <a:ext uri="{FF2B5EF4-FFF2-40B4-BE49-F238E27FC236}">
                <a16:creationId xmlns:a16="http://schemas.microsoft.com/office/drawing/2014/main" id="{3DF3AAFC-DA9A-4A72-BBF9-5A097BC5950E}"/>
              </a:ext>
            </a:extLst>
          </p:cNvPr>
          <p:cNvSpPr>
            <a:spLocks noGrp="1"/>
          </p:cNvSpPr>
          <p:nvPr>
            <p:ph type="body" sz="quarter" idx="27" hasCustomPrompt="1"/>
          </p:nvPr>
        </p:nvSpPr>
        <p:spPr>
          <a:xfrm>
            <a:off x="5202976" y="3031460"/>
            <a:ext cx="1975104"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4" name="Text Placeholder 14">
            <a:extLst>
              <a:ext uri="{FF2B5EF4-FFF2-40B4-BE49-F238E27FC236}">
                <a16:creationId xmlns:a16="http://schemas.microsoft.com/office/drawing/2014/main" id="{2FF48EEE-6AEC-4E37-AD5C-EEB74BA0CEDB}"/>
              </a:ext>
            </a:extLst>
          </p:cNvPr>
          <p:cNvSpPr>
            <a:spLocks noGrp="1"/>
          </p:cNvSpPr>
          <p:nvPr>
            <p:ph type="body" sz="quarter" idx="28" hasCustomPrompt="1"/>
          </p:nvPr>
        </p:nvSpPr>
        <p:spPr>
          <a:xfrm>
            <a:off x="8346652" y="3031460"/>
            <a:ext cx="1975104"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5" name="Text Placeholder 14">
            <a:extLst>
              <a:ext uri="{FF2B5EF4-FFF2-40B4-BE49-F238E27FC236}">
                <a16:creationId xmlns:a16="http://schemas.microsoft.com/office/drawing/2014/main" id="{32066EA2-51F1-4F13-8E1B-89600E879074}"/>
              </a:ext>
            </a:extLst>
          </p:cNvPr>
          <p:cNvSpPr>
            <a:spLocks noGrp="1"/>
          </p:cNvSpPr>
          <p:nvPr>
            <p:ph type="body" sz="quarter" idx="13" hasCustomPrompt="1"/>
          </p:nvPr>
        </p:nvSpPr>
        <p:spPr>
          <a:xfrm>
            <a:off x="1591695" y="4042386"/>
            <a:ext cx="274320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F14EBD1B-595C-4A54-92C8-3C5427E15C45}"/>
              </a:ext>
            </a:extLst>
          </p:cNvPr>
          <p:cNvSpPr>
            <a:spLocks noGrp="1"/>
          </p:cNvSpPr>
          <p:nvPr>
            <p:ph type="body" sz="quarter" idx="29" hasCustomPrompt="1"/>
          </p:nvPr>
        </p:nvSpPr>
        <p:spPr>
          <a:xfrm>
            <a:off x="4820973" y="4042387"/>
            <a:ext cx="274320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B64F77B9-03A9-4E3E-B656-D3C0FBE25AB5}"/>
              </a:ext>
            </a:extLst>
          </p:cNvPr>
          <p:cNvSpPr>
            <a:spLocks noGrp="1"/>
          </p:cNvSpPr>
          <p:nvPr>
            <p:ph type="body" sz="quarter" idx="30" hasCustomPrompt="1"/>
          </p:nvPr>
        </p:nvSpPr>
        <p:spPr>
          <a:xfrm>
            <a:off x="7964649" y="4042386"/>
            <a:ext cx="274320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2" name="Title 1">
            <a:extLst>
              <a:ext uri="{FF2B5EF4-FFF2-40B4-BE49-F238E27FC236}">
                <a16:creationId xmlns:a16="http://schemas.microsoft.com/office/drawing/2014/main" id="{DFFECFB3-5650-476F-BB54-8A2A45F8AE7F}"/>
              </a:ext>
            </a:extLst>
          </p:cNvPr>
          <p:cNvSpPr>
            <a:spLocks noGrp="1"/>
          </p:cNvSpPr>
          <p:nvPr>
            <p:ph type="title" hasCustomPrompt="1"/>
          </p:nvPr>
        </p:nvSpPr>
        <p:spPr>
          <a:xfrm>
            <a:off x="2451534" y="989042"/>
            <a:ext cx="728776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521985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D91600-3E99-42F4-85C2-60F442CD5E7C}"/>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2" name="Content Placeholder 8">
            <a:extLst>
              <a:ext uri="{FF2B5EF4-FFF2-40B4-BE49-F238E27FC236}">
                <a16:creationId xmlns:a16="http://schemas.microsoft.com/office/drawing/2014/main" id="{30B4BBA3-2E4B-4AF2-8A2B-92DD019631E8}"/>
              </a:ext>
            </a:extLst>
          </p:cNvPr>
          <p:cNvSpPr>
            <a:spLocks noGrp="1"/>
          </p:cNvSpPr>
          <p:nvPr>
            <p:ph sz="quarter" idx="39"/>
          </p:nvPr>
        </p:nvSpPr>
        <p:spPr>
          <a:xfrm>
            <a:off x="6266428" y="2782888"/>
            <a:ext cx="4992567"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4">
            <a:extLst>
              <a:ext uri="{FF2B5EF4-FFF2-40B4-BE49-F238E27FC236}">
                <a16:creationId xmlns:a16="http://schemas.microsoft.com/office/drawing/2014/main" id="{44460CAC-F6F8-43F8-93F5-188B790DEE63}"/>
              </a:ext>
            </a:extLst>
          </p:cNvPr>
          <p:cNvSpPr>
            <a:spLocks noGrp="1"/>
          </p:cNvSpPr>
          <p:nvPr>
            <p:ph type="body" sz="quarter" idx="19" hasCustomPrompt="1"/>
          </p:nvPr>
        </p:nvSpPr>
        <p:spPr>
          <a:xfrm>
            <a:off x="2452699" y="1592681"/>
            <a:ext cx="730606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3" name="Date Placeholder 2">
            <a:extLst>
              <a:ext uri="{FF2B5EF4-FFF2-40B4-BE49-F238E27FC236}">
                <a16:creationId xmlns:a16="http://schemas.microsoft.com/office/drawing/2014/main" id="{6968D310-58F4-4A10-A286-9B42AECFDD18}"/>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6C868E10-EEA7-4017-B7CA-17B5EB23C4EC}"/>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C2B014CA-8BED-467C-AC80-6DC5B3DDC405}"/>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78" name="Text Placeholder 14">
            <a:extLst>
              <a:ext uri="{FF2B5EF4-FFF2-40B4-BE49-F238E27FC236}">
                <a16:creationId xmlns:a16="http://schemas.microsoft.com/office/drawing/2014/main" id="{2C4E099A-EEE4-40B4-B9B5-32A5A981F951}"/>
              </a:ext>
            </a:extLst>
          </p:cNvPr>
          <p:cNvSpPr>
            <a:spLocks noGrp="1"/>
          </p:cNvSpPr>
          <p:nvPr>
            <p:ph type="body" sz="quarter" idx="36" hasCustomPrompt="1"/>
          </p:nvPr>
        </p:nvSpPr>
        <p:spPr>
          <a:xfrm>
            <a:off x="905410" y="2333977"/>
            <a:ext cx="5007023"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79" name="Text Placeholder 14">
            <a:extLst>
              <a:ext uri="{FF2B5EF4-FFF2-40B4-BE49-F238E27FC236}">
                <a16:creationId xmlns:a16="http://schemas.microsoft.com/office/drawing/2014/main" id="{51338F1A-6EF2-4AA5-9EE8-628C9D57C270}"/>
              </a:ext>
            </a:extLst>
          </p:cNvPr>
          <p:cNvSpPr>
            <a:spLocks noGrp="1"/>
          </p:cNvSpPr>
          <p:nvPr>
            <p:ph type="body" sz="quarter" idx="37" hasCustomPrompt="1"/>
          </p:nvPr>
        </p:nvSpPr>
        <p:spPr>
          <a:xfrm>
            <a:off x="6279569" y="2339781"/>
            <a:ext cx="4993148"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19" name="Title 1">
            <a:extLst>
              <a:ext uri="{FF2B5EF4-FFF2-40B4-BE49-F238E27FC236}">
                <a16:creationId xmlns:a16="http://schemas.microsoft.com/office/drawing/2014/main" id="{DF744EAD-73E9-49F3-9CA4-9A344EB625D9}"/>
              </a:ext>
            </a:extLst>
          </p:cNvPr>
          <p:cNvSpPr>
            <a:spLocks noGrp="1"/>
          </p:cNvSpPr>
          <p:nvPr>
            <p:ph type="title" hasCustomPrompt="1"/>
          </p:nvPr>
        </p:nvSpPr>
        <p:spPr>
          <a:xfrm>
            <a:off x="2451534" y="989042"/>
            <a:ext cx="728776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
        <p:nvSpPr>
          <p:cNvPr id="9" name="Content Placeholder 8">
            <a:extLst>
              <a:ext uri="{FF2B5EF4-FFF2-40B4-BE49-F238E27FC236}">
                <a16:creationId xmlns:a16="http://schemas.microsoft.com/office/drawing/2014/main" id="{ACB4710E-545B-4940-B69A-359188335AD3}"/>
              </a:ext>
            </a:extLst>
          </p:cNvPr>
          <p:cNvSpPr>
            <a:spLocks noGrp="1"/>
          </p:cNvSpPr>
          <p:nvPr>
            <p:ph sz="quarter" idx="38"/>
          </p:nvPr>
        </p:nvSpPr>
        <p:spPr>
          <a:xfrm>
            <a:off x="919283" y="2782888"/>
            <a:ext cx="4992567"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27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533791-52F7-40F6-B230-7BF6C505CCD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DE68A0C5-BEED-4BC5-ACD5-3F28EDE19EE3}"/>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B35EA781-4C22-4390-A03C-CA5DCCB7A2B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6FE694A4-07AC-48C4-A560-162C1F4ECD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6" name="Text Placeholder 14">
            <a:extLst>
              <a:ext uri="{FF2B5EF4-FFF2-40B4-BE49-F238E27FC236}">
                <a16:creationId xmlns:a16="http://schemas.microsoft.com/office/drawing/2014/main" id="{2A6B27A0-0449-46AE-A770-EBB281A1A953}"/>
              </a:ext>
            </a:extLst>
          </p:cNvPr>
          <p:cNvSpPr>
            <a:spLocks noGrp="1"/>
          </p:cNvSpPr>
          <p:nvPr>
            <p:ph type="body" sz="quarter" idx="17" hasCustomPrompt="1"/>
          </p:nvPr>
        </p:nvSpPr>
        <p:spPr>
          <a:xfrm>
            <a:off x="1712346"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1E70DE9B-2CDE-44B6-9307-FC12D873CA40}"/>
              </a:ext>
            </a:extLst>
          </p:cNvPr>
          <p:cNvSpPr>
            <a:spLocks noGrp="1"/>
          </p:cNvSpPr>
          <p:nvPr>
            <p:ph type="body" sz="quarter" idx="18" hasCustomPrompt="1"/>
          </p:nvPr>
        </p:nvSpPr>
        <p:spPr>
          <a:xfrm>
            <a:off x="2501761"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123B5183-98F9-43BF-BE37-2AE0A049EA8B}"/>
              </a:ext>
            </a:extLst>
          </p:cNvPr>
          <p:cNvSpPr>
            <a:spLocks noGrp="1"/>
          </p:cNvSpPr>
          <p:nvPr>
            <p:ph type="body" sz="quarter" idx="19" hasCustomPrompt="1"/>
          </p:nvPr>
        </p:nvSpPr>
        <p:spPr>
          <a:xfrm>
            <a:off x="3291176"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id="{49DAB7F1-F6E7-4F92-B252-D9B81196A3A9}"/>
              </a:ext>
            </a:extLst>
          </p:cNvPr>
          <p:cNvSpPr>
            <a:spLocks noGrp="1"/>
          </p:cNvSpPr>
          <p:nvPr>
            <p:ph type="body" sz="quarter" idx="20" hasCustomPrompt="1"/>
          </p:nvPr>
        </p:nvSpPr>
        <p:spPr>
          <a:xfrm>
            <a:off x="4080591"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id="{4037F0E4-C57B-4033-B973-C69A03D97024}"/>
              </a:ext>
            </a:extLst>
          </p:cNvPr>
          <p:cNvSpPr>
            <a:spLocks noGrp="1"/>
          </p:cNvSpPr>
          <p:nvPr>
            <p:ph type="body" sz="quarter" idx="21" hasCustomPrompt="1"/>
          </p:nvPr>
        </p:nvSpPr>
        <p:spPr>
          <a:xfrm>
            <a:off x="4810807" y="3170170"/>
            <a:ext cx="61531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85DAD742-736F-42D3-99FC-6046CF57A7A3}"/>
              </a:ext>
            </a:extLst>
          </p:cNvPr>
          <p:cNvSpPr>
            <a:spLocks noGrp="1"/>
          </p:cNvSpPr>
          <p:nvPr>
            <p:ph type="body" sz="quarter" idx="22" hasCustomPrompt="1"/>
          </p:nvPr>
        </p:nvSpPr>
        <p:spPr>
          <a:xfrm>
            <a:off x="5659421"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53EC6732-F61D-431C-88C9-BAA5039B6BB6}"/>
              </a:ext>
            </a:extLst>
          </p:cNvPr>
          <p:cNvSpPr>
            <a:spLocks noGrp="1"/>
          </p:cNvSpPr>
          <p:nvPr>
            <p:ph type="body" sz="quarter" idx="23" hasCustomPrompt="1"/>
          </p:nvPr>
        </p:nvSpPr>
        <p:spPr>
          <a:xfrm>
            <a:off x="6448836"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B8218F9A-C149-4D30-8437-B9D8C0DAF1D1}"/>
              </a:ext>
            </a:extLst>
          </p:cNvPr>
          <p:cNvSpPr>
            <a:spLocks noGrp="1"/>
          </p:cNvSpPr>
          <p:nvPr>
            <p:ph type="body" sz="quarter" idx="24" hasCustomPrompt="1"/>
          </p:nvPr>
        </p:nvSpPr>
        <p:spPr>
          <a:xfrm>
            <a:off x="7238251"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BCA166BB-F293-4289-B0EB-57580EC9608B}"/>
              </a:ext>
            </a:extLst>
          </p:cNvPr>
          <p:cNvSpPr>
            <a:spLocks noGrp="1"/>
          </p:cNvSpPr>
          <p:nvPr>
            <p:ph type="body" sz="quarter" idx="25" hasCustomPrompt="1"/>
          </p:nvPr>
        </p:nvSpPr>
        <p:spPr>
          <a:xfrm>
            <a:off x="8027666"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77397369-CCB5-450E-8FD1-46B3B54F6B89}"/>
              </a:ext>
            </a:extLst>
          </p:cNvPr>
          <p:cNvSpPr>
            <a:spLocks noGrp="1"/>
          </p:cNvSpPr>
          <p:nvPr>
            <p:ph type="body" sz="quarter" idx="26" hasCustomPrompt="1"/>
          </p:nvPr>
        </p:nvSpPr>
        <p:spPr>
          <a:xfrm>
            <a:off x="8817081"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78252082-BCF2-4955-B695-35F48EF76FD9}"/>
              </a:ext>
            </a:extLst>
          </p:cNvPr>
          <p:cNvSpPr>
            <a:spLocks noGrp="1"/>
          </p:cNvSpPr>
          <p:nvPr>
            <p:ph type="body" sz="quarter" idx="27" hasCustomPrompt="1"/>
          </p:nvPr>
        </p:nvSpPr>
        <p:spPr>
          <a:xfrm>
            <a:off x="9606496"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id="{AF998D11-3FAA-4712-8C34-404C1BDCECBD}"/>
              </a:ext>
            </a:extLst>
          </p:cNvPr>
          <p:cNvSpPr>
            <a:spLocks noGrp="1"/>
          </p:cNvSpPr>
          <p:nvPr>
            <p:ph type="body" sz="quarter" idx="28" hasCustomPrompt="1"/>
          </p:nvPr>
        </p:nvSpPr>
        <p:spPr>
          <a:xfrm>
            <a:off x="10395907"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id="{2AA33C54-3898-452E-979F-F1B5853E737C}"/>
              </a:ext>
            </a:extLst>
          </p:cNvPr>
          <p:cNvSpPr>
            <a:spLocks noGrp="1"/>
          </p:cNvSpPr>
          <p:nvPr>
            <p:ph type="body" sz="quarter" idx="29" hasCustomPrompt="1"/>
          </p:nvPr>
        </p:nvSpPr>
        <p:spPr>
          <a:xfrm>
            <a:off x="1712346"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id="{0569AA0A-65D1-4456-9A14-327E6CE6DF6A}"/>
              </a:ext>
            </a:extLst>
          </p:cNvPr>
          <p:cNvSpPr>
            <a:spLocks noGrp="1"/>
          </p:cNvSpPr>
          <p:nvPr>
            <p:ph type="body" sz="quarter" idx="30" hasCustomPrompt="1"/>
          </p:nvPr>
        </p:nvSpPr>
        <p:spPr>
          <a:xfrm>
            <a:off x="2501761"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id="{028EB91C-9303-4EB3-886A-E5DA884A80FD}"/>
              </a:ext>
            </a:extLst>
          </p:cNvPr>
          <p:cNvSpPr>
            <a:spLocks noGrp="1"/>
          </p:cNvSpPr>
          <p:nvPr>
            <p:ph type="body" sz="quarter" idx="31" hasCustomPrompt="1"/>
          </p:nvPr>
        </p:nvSpPr>
        <p:spPr>
          <a:xfrm>
            <a:off x="3291176"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id="{4A47908B-3F69-4786-9C40-C12392133F05}"/>
              </a:ext>
            </a:extLst>
          </p:cNvPr>
          <p:cNvSpPr>
            <a:spLocks noGrp="1"/>
          </p:cNvSpPr>
          <p:nvPr>
            <p:ph type="body" sz="quarter" idx="32" hasCustomPrompt="1"/>
          </p:nvPr>
        </p:nvSpPr>
        <p:spPr>
          <a:xfrm>
            <a:off x="4080591"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id="{378EEBEC-FDBD-4D14-ADCA-4C72B269E993}"/>
              </a:ext>
            </a:extLst>
          </p:cNvPr>
          <p:cNvSpPr>
            <a:spLocks noGrp="1"/>
          </p:cNvSpPr>
          <p:nvPr>
            <p:ph type="body" sz="quarter" idx="33" hasCustomPrompt="1"/>
          </p:nvPr>
        </p:nvSpPr>
        <p:spPr>
          <a:xfrm>
            <a:off x="4810807" y="4871997"/>
            <a:ext cx="61531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id="{044989A5-8040-43C0-BE05-6A79C3BE6378}"/>
              </a:ext>
            </a:extLst>
          </p:cNvPr>
          <p:cNvSpPr>
            <a:spLocks noGrp="1"/>
          </p:cNvSpPr>
          <p:nvPr>
            <p:ph type="body" sz="quarter" idx="34" hasCustomPrompt="1"/>
          </p:nvPr>
        </p:nvSpPr>
        <p:spPr>
          <a:xfrm>
            <a:off x="5659421"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id="{52581A3A-F479-4780-81BE-CCBCF398141A}"/>
              </a:ext>
            </a:extLst>
          </p:cNvPr>
          <p:cNvSpPr>
            <a:spLocks noGrp="1"/>
          </p:cNvSpPr>
          <p:nvPr>
            <p:ph type="body" sz="quarter" idx="35" hasCustomPrompt="1"/>
          </p:nvPr>
        </p:nvSpPr>
        <p:spPr>
          <a:xfrm>
            <a:off x="6448836"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id="{3D361DBA-153A-4846-BDA4-CC63FF94744D}"/>
              </a:ext>
            </a:extLst>
          </p:cNvPr>
          <p:cNvSpPr>
            <a:spLocks noGrp="1"/>
          </p:cNvSpPr>
          <p:nvPr>
            <p:ph type="body" sz="quarter" idx="36" hasCustomPrompt="1"/>
          </p:nvPr>
        </p:nvSpPr>
        <p:spPr>
          <a:xfrm>
            <a:off x="7238251"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id="{78FB324E-EE00-4CC5-9F81-5EF71F305031}"/>
              </a:ext>
            </a:extLst>
          </p:cNvPr>
          <p:cNvSpPr>
            <a:spLocks noGrp="1"/>
          </p:cNvSpPr>
          <p:nvPr>
            <p:ph type="body" sz="quarter" idx="37" hasCustomPrompt="1"/>
          </p:nvPr>
        </p:nvSpPr>
        <p:spPr>
          <a:xfrm>
            <a:off x="8027666"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78AA454F-F92D-4844-92A6-A3FEDD88B302}"/>
              </a:ext>
            </a:extLst>
          </p:cNvPr>
          <p:cNvSpPr>
            <a:spLocks noGrp="1"/>
          </p:cNvSpPr>
          <p:nvPr>
            <p:ph type="body" sz="quarter" idx="38" hasCustomPrompt="1"/>
          </p:nvPr>
        </p:nvSpPr>
        <p:spPr>
          <a:xfrm>
            <a:off x="8817081"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651BCA7B-5BF4-4A0F-95C1-2014315E80B1}"/>
              </a:ext>
            </a:extLst>
          </p:cNvPr>
          <p:cNvSpPr>
            <a:spLocks noGrp="1"/>
          </p:cNvSpPr>
          <p:nvPr>
            <p:ph type="body" sz="quarter" idx="39" hasCustomPrompt="1"/>
          </p:nvPr>
        </p:nvSpPr>
        <p:spPr>
          <a:xfrm>
            <a:off x="9606496"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id="{7E3F41F1-0E06-45ED-894F-7F38510C2728}"/>
              </a:ext>
            </a:extLst>
          </p:cNvPr>
          <p:cNvSpPr>
            <a:spLocks noGrp="1"/>
          </p:cNvSpPr>
          <p:nvPr>
            <p:ph type="body" sz="quarter" idx="40" hasCustomPrompt="1"/>
          </p:nvPr>
        </p:nvSpPr>
        <p:spPr>
          <a:xfrm>
            <a:off x="10395907"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52" name="Text Placeholder 14">
            <a:extLst>
              <a:ext uri="{FF2B5EF4-FFF2-40B4-BE49-F238E27FC236}">
                <a16:creationId xmlns:a16="http://schemas.microsoft.com/office/drawing/2014/main" id="{C02572F8-1812-49D5-B24A-088659DE9FC7}"/>
              </a:ext>
            </a:extLst>
          </p:cNvPr>
          <p:cNvSpPr>
            <a:spLocks noGrp="1"/>
          </p:cNvSpPr>
          <p:nvPr>
            <p:ph type="body" sz="quarter" idx="41" hasCustomPrompt="1"/>
          </p:nvPr>
        </p:nvSpPr>
        <p:spPr>
          <a:xfrm>
            <a:off x="653772" y="2763180"/>
            <a:ext cx="1021001"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3" name="Text Placeholder 14">
            <a:extLst>
              <a:ext uri="{FF2B5EF4-FFF2-40B4-BE49-F238E27FC236}">
                <a16:creationId xmlns:a16="http://schemas.microsoft.com/office/drawing/2014/main" id="{453EA1A1-A67D-4132-9EA0-584E8FA796C3}"/>
              </a:ext>
            </a:extLst>
          </p:cNvPr>
          <p:cNvSpPr>
            <a:spLocks noGrp="1"/>
          </p:cNvSpPr>
          <p:nvPr>
            <p:ph type="body" sz="quarter" idx="42" hasCustomPrompt="1"/>
          </p:nvPr>
        </p:nvSpPr>
        <p:spPr>
          <a:xfrm>
            <a:off x="653772" y="4449967"/>
            <a:ext cx="1021001"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4" name="Text Placeholder 14">
            <a:extLst>
              <a:ext uri="{FF2B5EF4-FFF2-40B4-BE49-F238E27FC236}">
                <a16:creationId xmlns:a16="http://schemas.microsoft.com/office/drawing/2014/main" id="{658BFCC4-C261-4874-8195-FDA3C5001E05}"/>
              </a:ext>
            </a:extLst>
          </p:cNvPr>
          <p:cNvSpPr>
            <a:spLocks noGrp="1"/>
          </p:cNvSpPr>
          <p:nvPr>
            <p:ph type="body" sz="quarter" idx="43" hasCustomPrompt="1"/>
          </p:nvPr>
        </p:nvSpPr>
        <p:spPr>
          <a:xfrm>
            <a:off x="2029367" y="2071320"/>
            <a:ext cx="1440088"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id="{158708C7-ABA0-43E5-BB89-A1B7B2C45233}"/>
              </a:ext>
            </a:extLst>
          </p:cNvPr>
          <p:cNvSpPr>
            <a:spLocks noGrp="1"/>
          </p:cNvSpPr>
          <p:nvPr>
            <p:ph type="body" sz="quarter" idx="44" hasCustomPrompt="1"/>
          </p:nvPr>
        </p:nvSpPr>
        <p:spPr>
          <a:xfrm>
            <a:off x="4397612" y="2071320"/>
            <a:ext cx="1440088"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id="{2AE59213-95B1-4597-AD8C-D55D96D561EA}"/>
              </a:ext>
            </a:extLst>
          </p:cNvPr>
          <p:cNvSpPr>
            <a:spLocks noGrp="1"/>
          </p:cNvSpPr>
          <p:nvPr>
            <p:ph type="body" sz="quarter" idx="45" hasCustomPrompt="1"/>
          </p:nvPr>
        </p:nvSpPr>
        <p:spPr>
          <a:xfrm>
            <a:off x="8344687" y="2071320"/>
            <a:ext cx="1440088"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id="{2B9A460E-592F-41EA-9F9C-8953AFAC2236}"/>
              </a:ext>
            </a:extLst>
          </p:cNvPr>
          <p:cNvSpPr>
            <a:spLocks noGrp="1"/>
          </p:cNvSpPr>
          <p:nvPr>
            <p:ph type="body" sz="quarter" idx="46" hasCustomPrompt="1"/>
          </p:nvPr>
        </p:nvSpPr>
        <p:spPr>
          <a:xfrm>
            <a:off x="2029367" y="3862599"/>
            <a:ext cx="1440088"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id="{3065B3A8-F99B-47E6-B517-D93AC0FC4501}"/>
              </a:ext>
            </a:extLst>
          </p:cNvPr>
          <p:cNvSpPr>
            <a:spLocks noGrp="1"/>
          </p:cNvSpPr>
          <p:nvPr>
            <p:ph type="body" sz="quarter" idx="47" hasCustomPrompt="1"/>
          </p:nvPr>
        </p:nvSpPr>
        <p:spPr>
          <a:xfrm>
            <a:off x="5976442" y="3862599"/>
            <a:ext cx="1440088" cy="549318"/>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9" name="Text Placeholder 14">
            <a:extLst>
              <a:ext uri="{FF2B5EF4-FFF2-40B4-BE49-F238E27FC236}">
                <a16:creationId xmlns:a16="http://schemas.microsoft.com/office/drawing/2014/main" id="{B2187073-BC0A-4137-A204-D35C44CD7F87}"/>
              </a:ext>
            </a:extLst>
          </p:cNvPr>
          <p:cNvSpPr>
            <a:spLocks noGrp="1"/>
          </p:cNvSpPr>
          <p:nvPr>
            <p:ph type="body" sz="quarter" idx="48" hasCustomPrompt="1"/>
          </p:nvPr>
        </p:nvSpPr>
        <p:spPr>
          <a:xfrm>
            <a:off x="9923517" y="3862599"/>
            <a:ext cx="1440088"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40" name="Title 1">
            <a:extLst>
              <a:ext uri="{FF2B5EF4-FFF2-40B4-BE49-F238E27FC236}">
                <a16:creationId xmlns:a16="http://schemas.microsoft.com/office/drawing/2014/main" id="{35F35AF6-FBA2-4CA2-8A1F-2C977E6C9754}"/>
              </a:ext>
            </a:extLst>
          </p:cNvPr>
          <p:cNvSpPr>
            <a:spLocks noGrp="1"/>
          </p:cNvSpPr>
          <p:nvPr>
            <p:ph type="title" hasCustomPrompt="1"/>
          </p:nvPr>
        </p:nvSpPr>
        <p:spPr>
          <a:xfrm>
            <a:off x="2451534" y="989042"/>
            <a:ext cx="728776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1558216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89BE0-E34D-48FA-8ED2-CA69BFBC4FB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3" name="Picture Placeholder 7">
            <a:extLst>
              <a:ext uri="{FF2B5EF4-FFF2-40B4-BE49-F238E27FC236}">
                <a16:creationId xmlns:a16="http://schemas.microsoft.com/office/drawing/2014/main" id="{AB20A778-FBFD-4ED2-8E9B-6645F59A4D16}"/>
              </a:ext>
            </a:extLst>
          </p:cNvPr>
          <p:cNvSpPr>
            <a:spLocks noGrp="1"/>
          </p:cNvSpPr>
          <p:nvPr>
            <p:ph type="pic" sz="quarter" idx="14" hasCustomPrompt="1"/>
          </p:nvPr>
        </p:nvSpPr>
        <p:spPr>
          <a:xfrm>
            <a:off x="7179732" y="0"/>
            <a:ext cx="5012268" cy="6867376"/>
          </a:xfrm>
        </p:spPr>
        <p:txBody>
          <a:bodyPr/>
          <a:lstStyle>
            <a:lvl1pPr marL="0" indent="0" algn="ctr">
              <a:buNone/>
              <a:defRPr>
                <a:solidFill>
                  <a:schemeClr val="bg1"/>
                </a:solidFill>
              </a:defRPr>
            </a:lvl1pPr>
          </a:lstStyle>
          <a:p>
            <a:r>
              <a:rPr lang="en-US" dirty="0"/>
              <a:t>Click to add photo</a:t>
            </a:r>
          </a:p>
        </p:txBody>
      </p:sp>
      <p:sp>
        <p:nvSpPr>
          <p:cNvPr id="8" name="Picture Placeholder 7">
            <a:extLst>
              <a:ext uri="{FF2B5EF4-FFF2-40B4-BE49-F238E27FC236}">
                <a16:creationId xmlns:a16="http://schemas.microsoft.com/office/drawing/2014/main" id="{3B12CF59-4802-4969-8645-8E2014DF0AB6}"/>
              </a:ext>
            </a:extLst>
          </p:cNvPr>
          <p:cNvSpPr>
            <a:spLocks noGrp="1"/>
          </p:cNvSpPr>
          <p:nvPr>
            <p:ph type="pic" sz="quarter" idx="13" hasCustomPrompt="1"/>
          </p:nvPr>
        </p:nvSpPr>
        <p:spPr>
          <a:xfrm>
            <a:off x="7179732" y="0"/>
            <a:ext cx="5012267" cy="6867376"/>
          </a:xfrm>
        </p:spPr>
        <p:txBody>
          <a:bodyPr/>
          <a:lstStyle>
            <a:lvl1pPr marL="0" indent="0" algn="ctr">
              <a:buNone/>
              <a:defRPr>
                <a:solidFill>
                  <a:schemeClr val="bg1"/>
                </a:solidFill>
              </a:defRPr>
            </a:lvl1pPr>
          </a:lstStyle>
          <a:p>
            <a:r>
              <a:rPr lang="en-US" dirty="0"/>
              <a:t>Click to add photo</a:t>
            </a:r>
          </a:p>
        </p:txBody>
      </p:sp>
      <p:sp>
        <p:nvSpPr>
          <p:cNvPr id="3" name="Date Placeholder 2">
            <a:extLst>
              <a:ext uri="{FF2B5EF4-FFF2-40B4-BE49-F238E27FC236}">
                <a16:creationId xmlns:a16="http://schemas.microsoft.com/office/drawing/2014/main" id="{523CB959-A5D6-4887-9B77-916F0EA10660}"/>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E8C0AFFF-66EA-44D7-828D-244A190B13B2}"/>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4D589006-A738-42A2-B328-34F70A778A8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a16="http://schemas.microsoft.com/office/drawing/2014/main" id="{473E75D8-7274-49D2-8CF2-0E990C29CCA7}"/>
              </a:ext>
            </a:extLst>
          </p:cNvPr>
          <p:cNvSpPr>
            <a:spLocks noGrp="1"/>
          </p:cNvSpPr>
          <p:nvPr>
            <p:ph type="title" hasCustomPrompt="1"/>
          </p:nvPr>
        </p:nvSpPr>
        <p:spPr>
          <a:xfrm>
            <a:off x="793750" y="715939"/>
            <a:ext cx="4864608" cy="365760"/>
          </a:xfrm>
        </p:spPr>
        <p:txBody>
          <a:bodyPr anchor="t">
            <a:noAutofit/>
          </a:bodyPr>
          <a:lstStyle>
            <a:lvl1pPr>
              <a:defRPr sz="2800">
                <a:ln w="19050">
                  <a:solidFill>
                    <a:schemeClr val="bg1"/>
                  </a:solidFill>
                </a:ln>
              </a:defRPr>
            </a:lvl1pPr>
          </a:lstStyle>
          <a:p>
            <a:r>
              <a:rPr lang="en-US" dirty="0"/>
              <a:t>Click to add title</a:t>
            </a:r>
          </a:p>
        </p:txBody>
      </p:sp>
      <p:sp>
        <p:nvSpPr>
          <p:cNvPr id="6" name="Content Placeholder 5">
            <a:extLst>
              <a:ext uri="{FF2B5EF4-FFF2-40B4-BE49-F238E27FC236}">
                <a16:creationId xmlns:a16="http://schemas.microsoft.com/office/drawing/2014/main" id="{28591683-9C5C-45D2-A241-FC48B66B50DB}"/>
              </a:ext>
            </a:extLst>
          </p:cNvPr>
          <p:cNvSpPr>
            <a:spLocks noGrp="1"/>
          </p:cNvSpPr>
          <p:nvPr>
            <p:ph sz="quarter" idx="15"/>
          </p:nvPr>
        </p:nvSpPr>
        <p:spPr>
          <a:xfrm>
            <a:off x="793750" y="1238250"/>
            <a:ext cx="5422392" cy="4590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096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9293AB-35CB-4344-A710-9C0BF396AEAC}"/>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AE5B5434-FC37-4DD2-AA81-6499AA6FB246}"/>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E8DC474A-5DF9-4EA3-A273-CA3941061639}"/>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DF6B1742-3B51-4EFC-8A04-CD872DE4EC37}"/>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9" name="Rectangle 8">
            <a:extLst>
              <a:ext uri="{FF2B5EF4-FFF2-40B4-BE49-F238E27FC236}">
                <a16:creationId xmlns:a16="http://schemas.microsoft.com/office/drawing/2014/main" id="{425C06A4-0C2D-4746-83C3-410A9B469E89}"/>
              </a:ext>
            </a:extLst>
          </p:cNvPr>
          <p:cNvSpPr/>
          <p:nvPr userDrawn="1"/>
        </p:nvSpPr>
        <p:spPr>
          <a:xfrm>
            <a:off x="739302" y="739302"/>
            <a:ext cx="10713396" cy="5379396"/>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9">
            <a:extLst>
              <a:ext uri="{FF2B5EF4-FFF2-40B4-BE49-F238E27FC236}">
                <a16:creationId xmlns:a16="http://schemas.microsoft.com/office/drawing/2014/main" id="{890CF5DC-D21B-4DF3-8248-1F809124AD98}"/>
              </a:ext>
            </a:extLst>
          </p:cNvPr>
          <p:cNvSpPr>
            <a:spLocks noGrp="1"/>
          </p:cNvSpPr>
          <p:nvPr>
            <p:ph type="pic" sz="quarter" idx="15" hasCustomPrompt="1"/>
          </p:nvPr>
        </p:nvSpPr>
        <p:spPr>
          <a:xfrm>
            <a:off x="1803737" y="2804053"/>
            <a:ext cx="1487419" cy="1498417"/>
          </a:xfrm>
          <a:prstGeom prst="rect">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a16="http://schemas.microsoft.com/office/drawing/2014/main" id="{BEE26967-C0C7-4310-90FC-F1914D2403E8}"/>
              </a:ext>
            </a:extLst>
          </p:cNvPr>
          <p:cNvSpPr>
            <a:spLocks noGrp="1"/>
          </p:cNvSpPr>
          <p:nvPr>
            <p:ph type="body" sz="quarter" idx="18" hasCustomPrompt="1"/>
          </p:nvPr>
        </p:nvSpPr>
        <p:spPr>
          <a:xfrm>
            <a:off x="1488239" y="4570546"/>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15" name="Text Placeholder 10">
            <a:extLst>
              <a:ext uri="{FF2B5EF4-FFF2-40B4-BE49-F238E27FC236}">
                <a16:creationId xmlns:a16="http://schemas.microsoft.com/office/drawing/2014/main" id="{3CA187B6-5AE8-4D11-8E79-63677F474D26}"/>
              </a:ext>
            </a:extLst>
          </p:cNvPr>
          <p:cNvSpPr>
            <a:spLocks noGrp="1"/>
          </p:cNvSpPr>
          <p:nvPr>
            <p:ph type="body" sz="quarter" idx="19" hasCustomPrompt="1"/>
          </p:nvPr>
        </p:nvSpPr>
        <p:spPr>
          <a:xfrm>
            <a:off x="1488239" y="4886780"/>
            <a:ext cx="2118414"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16" name="Picture Placeholder 9">
            <a:extLst>
              <a:ext uri="{FF2B5EF4-FFF2-40B4-BE49-F238E27FC236}">
                <a16:creationId xmlns:a16="http://schemas.microsoft.com/office/drawing/2014/main" id="{A72BAC04-D935-470E-B6B5-E9CCE70D11F4}"/>
              </a:ext>
            </a:extLst>
          </p:cNvPr>
          <p:cNvSpPr>
            <a:spLocks noGrp="1"/>
          </p:cNvSpPr>
          <p:nvPr>
            <p:ph type="pic" sz="quarter" idx="20" hasCustomPrompt="1"/>
          </p:nvPr>
        </p:nvSpPr>
        <p:spPr>
          <a:xfrm>
            <a:off x="4175961" y="2804053"/>
            <a:ext cx="1487419" cy="1498417"/>
          </a:xfrm>
          <a:prstGeom prst="rect">
            <a:avLst/>
          </a:prstGeom>
        </p:spPr>
        <p:txBody>
          <a:bodyPr/>
          <a:lstStyle>
            <a:lvl1pPr marL="0" indent="0" algn="ctr">
              <a:buNone/>
              <a:defRPr/>
            </a:lvl1pPr>
          </a:lstStyle>
          <a:p>
            <a:r>
              <a:rPr lang="en-US" dirty="0"/>
              <a:t>Click to add photo</a:t>
            </a:r>
          </a:p>
        </p:txBody>
      </p:sp>
      <p:sp>
        <p:nvSpPr>
          <p:cNvPr id="17" name="Picture Placeholder 9">
            <a:extLst>
              <a:ext uri="{FF2B5EF4-FFF2-40B4-BE49-F238E27FC236}">
                <a16:creationId xmlns:a16="http://schemas.microsoft.com/office/drawing/2014/main" id="{456256DC-B113-4559-8D0B-3F8B4A7CAB2B}"/>
              </a:ext>
            </a:extLst>
          </p:cNvPr>
          <p:cNvSpPr>
            <a:spLocks noGrp="1"/>
          </p:cNvSpPr>
          <p:nvPr>
            <p:ph type="pic" sz="quarter" idx="21" hasCustomPrompt="1"/>
          </p:nvPr>
        </p:nvSpPr>
        <p:spPr>
          <a:xfrm>
            <a:off x="6548185" y="2804053"/>
            <a:ext cx="1487419" cy="1498417"/>
          </a:xfrm>
          <a:prstGeom prst="rect">
            <a:avLst/>
          </a:prstGeom>
        </p:spPr>
        <p:txBody>
          <a:bodyPr/>
          <a:lstStyle>
            <a:lvl1pPr marL="0" indent="0" algn="ctr">
              <a:buNone/>
              <a:defRPr/>
            </a:lvl1pPr>
          </a:lstStyle>
          <a:p>
            <a:r>
              <a:rPr lang="en-US" dirty="0"/>
              <a:t>Click to add photo</a:t>
            </a:r>
          </a:p>
        </p:txBody>
      </p:sp>
      <p:sp>
        <p:nvSpPr>
          <p:cNvPr id="18" name="Picture Placeholder 9">
            <a:extLst>
              <a:ext uri="{FF2B5EF4-FFF2-40B4-BE49-F238E27FC236}">
                <a16:creationId xmlns:a16="http://schemas.microsoft.com/office/drawing/2014/main" id="{E60A063A-DD07-4E82-9217-A8AD06D7C94F}"/>
              </a:ext>
            </a:extLst>
          </p:cNvPr>
          <p:cNvSpPr>
            <a:spLocks noGrp="1"/>
          </p:cNvSpPr>
          <p:nvPr>
            <p:ph type="pic" sz="quarter" idx="22" hasCustomPrompt="1"/>
          </p:nvPr>
        </p:nvSpPr>
        <p:spPr>
          <a:xfrm>
            <a:off x="8920409" y="2804053"/>
            <a:ext cx="1487419" cy="1498417"/>
          </a:xfrm>
          <a:prstGeom prst="rect">
            <a:avLst/>
          </a:prstGeom>
        </p:spPr>
        <p:txBody>
          <a:bodyPr/>
          <a:lstStyle>
            <a:lvl1pPr marL="0" indent="0" algn="ctr">
              <a:buNone/>
              <a:defRPr/>
            </a:lvl1pPr>
          </a:lstStyle>
          <a:p>
            <a:r>
              <a:rPr lang="en-US" dirty="0"/>
              <a:t>Click to add photo</a:t>
            </a:r>
          </a:p>
        </p:txBody>
      </p:sp>
      <p:sp>
        <p:nvSpPr>
          <p:cNvPr id="19" name="Text Placeholder 10">
            <a:extLst>
              <a:ext uri="{FF2B5EF4-FFF2-40B4-BE49-F238E27FC236}">
                <a16:creationId xmlns:a16="http://schemas.microsoft.com/office/drawing/2014/main" id="{4194B9ED-C9B7-4850-B875-B179F9A6ADC4}"/>
              </a:ext>
            </a:extLst>
          </p:cNvPr>
          <p:cNvSpPr>
            <a:spLocks noGrp="1"/>
          </p:cNvSpPr>
          <p:nvPr>
            <p:ph type="body" sz="quarter" idx="23" hasCustomPrompt="1"/>
          </p:nvPr>
        </p:nvSpPr>
        <p:spPr>
          <a:xfrm>
            <a:off x="3860463" y="4570546"/>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0" name="Text Placeholder 10">
            <a:extLst>
              <a:ext uri="{FF2B5EF4-FFF2-40B4-BE49-F238E27FC236}">
                <a16:creationId xmlns:a16="http://schemas.microsoft.com/office/drawing/2014/main" id="{DBB00C57-7DE2-436D-8748-527515EE4A6A}"/>
              </a:ext>
            </a:extLst>
          </p:cNvPr>
          <p:cNvSpPr>
            <a:spLocks noGrp="1"/>
          </p:cNvSpPr>
          <p:nvPr>
            <p:ph type="body" sz="quarter" idx="24" hasCustomPrompt="1"/>
          </p:nvPr>
        </p:nvSpPr>
        <p:spPr>
          <a:xfrm>
            <a:off x="3860463" y="4886780"/>
            <a:ext cx="2118414"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1" name="Text Placeholder 10">
            <a:extLst>
              <a:ext uri="{FF2B5EF4-FFF2-40B4-BE49-F238E27FC236}">
                <a16:creationId xmlns:a16="http://schemas.microsoft.com/office/drawing/2014/main" id="{D6503F18-AEB2-4183-8F37-6BE4BBD66EE2}"/>
              </a:ext>
            </a:extLst>
          </p:cNvPr>
          <p:cNvSpPr>
            <a:spLocks noGrp="1"/>
          </p:cNvSpPr>
          <p:nvPr>
            <p:ph type="body" sz="quarter" idx="25" hasCustomPrompt="1"/>
          </p:nvPr>
        </p:nvSpPr>
        <p:spPr>
          <a:xfrm>
            <a:off x="6232687" y="4570546"/>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2" name="Text Placeholder 10">
            <a:extLst>
              <a:ext uri="{FF2B5EF4-FFF2-40B4-BE49-F238E27FC236}">
                <a16:creationId xmlns:a16="http://schemas.microsoft.com/office/drawing/2014/main" id="{D01AC31E-901A-4C34-A8AE-71C303E07F53}"/>
              </a:ext>
            </a:extLst>
          </p:cNvPr>
          <p:cNvSpPr>
            <a:spLocks noGrp="1"/>
          </p:cNvSpPr>
          <p:nvPr>
            <p:ph type="body" sz="quarter" idx="26" hasCustomPrompt="1"/>
          </p:nvPr>
        </p:nvSpPr>
        <p:spPr>
          <a:xfrm>
            <a:off x="6232687" y="4886780"/>
            <a:ext cx="2118414"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3" name="Text Placeholder 10">
            <a:extLst>
              <a:ext uri="{FF2B5EF4-FFF2-40B4-BE49-F238E27FC236}">
                <a16:creationId xmlns:a16="http://schemas.microsoft.com/office/drawing/2014/main" id="{F113CB6D-E397-418B-8738-D96E553ADD2F}"/>
              </a:ext>
            </a:extLst>
          </p:cNvPr>
          <p:cNvSpPr>
            <a:spLocks noGrp="1"/>
          </p:cNvSpPr>
          <p:nvPr>
            <p:ph type="body" sz="quarter" idx="27" hasCustomPrompt="1"/>
          </p:nvPr>
        </p:nvSpPr>
        <p:spPr>
          <a:xfrm>
            <a:off x="8604911" y="4570546"/>
            <a:ext cx="2118415"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4" name="Text Placeholder 10">
            <a:extLst>
              <a:ext uri="{FF2B5EF4-FFF2-40B4-BE49-F238E27FC236}">
                <a16:creationId xmlns:a16="http://schemas.microsoft.com/office/drawing/2014/main" id="{63EA5C1A-BB92-4C5E-BB99-A85B0B0FC499}"/>
              </a:ext>
            </a:extLst>
          </p:cNvPr>
          <p:cNvSpPr>
            <a:spLocks noGrp="1"/>
          </p:cNvSpPr>
          <p:nvPr>
            <p:ph type="body" sz="quarter" idx="28" hasCustomPrompt="1"/>
          </p:nvPr>
        </p:nvSpPr>
        <p:spPr>
          <a:xfrm>
            <a:off x="8604911" y="4886780"/>
            <a:ext cx="2118415"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6" name="Rectangle 25">
            <a:extLst>
              <a:ext uri="{FF2B5EF4-FFF2-40B4-BE49-F238E27FC236}">
                <a16:creationId xmlns:a16="http://schemas.microsoft.com/office/drawing/2014/main" id="{90E93D6C-0CD6-42A7-A2D2-C8582F7B353C}"/>
              </a:ext>
            </a:extLst>
          </p:cNvPr>
          <p:cNvSpPr/>
          <p:nvPr userDrawn="1"/>
        </p:nvSpPr>
        <p:spPr>
          <a:xfrm>
            <a:off x="1686323" y="2684612"/>
            <a:ext cx="1722246"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B7D0FDBA-5294-4730-92D6-440AA8DE35AE}"/>
              </a:ext>
            </a:extLst>
          </p:cNvPr>
          <p:cNvSpPr/>
          <p:nvPr userDrawn="1"/>
        </p:nvSpPr>
        <p:spPr>
          <a:xfrm>
            <a:off x="4058547" y="2684612"/>
            <a:ext cx="1722246"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8E75564-AD04-4406-979E-AC0A8BE2AEFD}"/>
              </a:ext>
            </a:extLst>
          </p:cNvPr>
          <p:cNvSpPr/>
          <p:nvPr userDrawn="1"/>
        </p:nvSpPr>
        <p:spPr>
          <a:xfrm>
            <a:off x="6430771" y="2684612"/>
            <a:ext cx="1722246"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E7899F8-DBAB-4DCC-857C-94A3CF0FE542}"/>
              </a:ext>
            </a:extLst>
          </p:cNvPr>
          <p:cNvSpPr/>
          <p:nvPr userDrawn="1"/>
        </p:nvSpPr>
        <p:spPr>
          <a:xfrm>
            <a:off x="8802995" y="2684612"/>
            <a:ext cx="1722246"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41C8F6-B68C-4B34-A1EC-848B6301BE02}"/>
              </a:ext>
            </a:extLst>
          </p:cNvPr>
          <p:cNvSpPr>
            <a:spLocks noGrp="1"/>
          </p:cNvSpPr>
          <p:nvPr>
            <p:ph type="title" hasCustomPrompt="1"/>
          </p:nvPr>
        </p:nvSpPr>
        <p:spPr>
          <a:xfrm>
            <a:off x="2452698" y="1566777"/>
            <a:ext cx="7286604"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71406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e Full Team">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B7C369-B3B1-47DB-AFB5-4A2FA0A0469C}"/>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26EDB6E9-4285-4C1C-9752-2D43D60780B6}"/>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B52EDB06-237E-4E77-B217-FD0E19A4108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A0BACDA0-CD42-4B14-A524-FF6FF7E28A6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Rectangle 10">
            <a:extLst>
              <a:ext uri="{FF2B5EF4-FFF2-40B4-BE49-F238E27FC236}">
                <a16:creationId xmlns:a16="http://schemas.microsoft.com/office/drawing/2014/main" id="{C8C5DE79-8AB4-425F-A9CB-B17901806732}"/>
              </a:ext>
            </a:extLst>
          </p:cNvPr>
          <p:cNvSpPr/>
          <p:nvPr userDrawn="1"/>
        </p:nvSpPr>
        <p:spPr>
          <a:xfrm>
            <a:off x="739302" y="739302"/>
            <a:ext cx="10713396" cy="5379396"/>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10">
            <a:extLst>
              <a:ext uri="{FF2B5EF4-FFF2-40B4-BE49-F238E27FC236}">
                <a16:creationId xmlns:a16="http://schemas.microsoft.com/office/drawing/2014/main" id="{A8FDD580-B69C-4AF1-9C0C-1CF94ECEB278}"/>
              </a:ext>
            </a:extLst>
          </p:cNvPr>
          <p:cNvSpPr>
            <a:spLocks noGrp="1"/>
          </p:cNvSpPr>
          <p:nvPr>
            <p:ph type="body" sz="quarter" idx="18" hasCustomPrompt="1"/>
          </p:nvPr>
        </p:nvSpPr>
        <p:spPr>
          <a:xfrm>
            <a:off x="1418477" y="5098599"/>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2" name="Text Placeholder 10">
            <a:extLst>
              <a:ext uri="{FF2B5EF4-FFF2-40B4-BE49-F238E27FC236}">
                <a16:creationId xmlns:a16="http://schemas.microsoft.com/office/drawing/2014/main" id="{7A72E08F-5B05-415B-A503-4CED86D11FE1}"/>
              </a:ext>
            </a:extLst>
          </p:cNvPr>
          <p:cNvSpPr>
            <a:spLocks noGrp="1"/>
          </p:cNvSpPr>
          <p:nvPr>
            <p:ph type="body" sz="quarter" idx="19" hasCustomPrompt="1"/>
          </p:nvPr>
        </p:nvSpPr>
        <p:spPr>
          <a:xfrm>
            <a:off x="1418477" y="5414833"/>
            <a:ext cx="2118414"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6" name="Text Placeholder 10">
            <a:extLst>
              <a:ext uri="{FF2B5EF4-FFF2-40B4-BE49-F238E27FC236}">
                <a16:creationId xmlns:a16="http://schemas.microsoft.com/office/drawing/2014/main" id="{02D7BE41-1227-4D94-AC6E-F4D007491740}"/>
              </a:ext>
            </a:extLst>
          </p:cNvPr>
          <p:cNvSpPr>
            <a:spLocks noGrp="1"/>
          </p:cNvSpPr>
          <p:nvPr>
            <p:ph type="body" sz="quarter" idx="23" hasCustomPrompt="1"/>
          </p:nvPr>
        </p:nvSpPr>
        <p:spPr>
          <a:xfrm>
            <a:off x="3839016" y="5098599"/>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7" name="Text Placeholder 10">
            <a:extLst>
              <a:ext uri="{FF2B5EF4-FFF2-40B4-BE49-F238E27FC236}">
                <a16:creationId xmlns:a16="http://schemas.microsoft.com/office/drawing/2014/main" id="{C7E8138A-A795-4EF2-B1FF-1A36693A3593}"/>
              </a:ext>
            </a:extLst>
          </p:cNvPr>
          <p:cNvSpPr>
            <a:spLocks noGrp="1"/>
          </p:cNvSpPr>
          <p:nvPr>
            <p:ph type="body" sz="quarter" idx="24" hasCustomPrompt="1"/>
          </p:nvPr>
        </p:nvSpPr>
        <p:spPr>
          <a:xfrm>
            <a:off x="3839016" y="5414833"/>
            <a:ext cx="2118414"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8" name="Text Placeholder 10">
            <a:extLst>
              <a:ext uri="{FF2B5EF4-FFF2-40B4-BE49-F238E27FC236}">
                <a16:creationId xmlns:a16="http://schemas.microsoft.com/office/drawing/2014/main" id="{77F66B66-F2E4-439A-A7DF-A9A64B0DF7BB}"/>
              </a:ext>
            </a:extLst>
          </p:cNvPr>
          <p:cNvSpPr>
            <a:spLocks noGrp="1"/>
          </p:cNvSpPr>
          <p:nvPr>
            <p:ph type="body" sz="quarter" idx="25" hasCustomPrompt="1"/>
          </p:nvPr>
        </p:nvSpPr>
        <p:spPr>
          <a:xfrm>
            <a:off x="6259555" y="5098599"/>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9" name="Text Placeholder 10">
            <a:extLst>
              <a:ext uri="{FF2B5EF4-FFF2-40B4-BE49-F238E27FC236}">
                <a16:creationId xmlns:a16="http://schemas.microsoft.com/office/drawing/2014/main" id="{13CDFA66-0739-48E3-97B6-F63F13A0A838}"/>
              </a:ext>
            </a:extLst>
          </p:cNvPr>
          <p:cNvSpPr>
            <a:spLocks noGrp="1"/>
          </p:cNvSpPr>
          <p:nvPr>
            <p:ph type="body" sz="quarter" idx="26" hasCustomPrompt="1"/>
          </p:nvPr>
        </p:nvSpPr>
        <p:spPr>
          <a:xfrm>
            <a:off x="6259555" y="5414833"/>
            <a:ext cx="2118414"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40" name="Text Placeholder 10">
            <a:extLst>
              <a:ext uri="{FF2B5EF4-FFF2-40B4-BE49-F238E27FC236}">
                <a16:creationId xmlns:a16="http://schemas.microsoft.com/office/drawing/2014/main" id="{B4EE4B66-F80E-45BB-B2FE-CC11E1FBAF24}"/>
              </a:ext>
            </a:extLst>
          </p:cNvPr>
          <p:cNvSpPr>
            <a:spLocks noGrp="1"/>
          </p:cNvSpPr>
          <p:nvPr>
            <p:ph type="body" sz="quarter" idx="27" hasCustomPrompt="1"/>
          </p:nvPr>
        </p:nvSpPr>
        <p:spPr>
          <a:xfrm>
            <a:off x="8680094" y="5098599"/>
            <a:ext cx="2118415"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41" name="Text Placeholder 10">
            <a:extLst>
              <a:ext uri="{FF2B5EF4-FFF2-40B4-BE49-F238E27FC236}">
                <a16:creationId xmlns:a16="http://schemas.microsoft.com/office/drawing/2014/main" id="{51F734C1-F867-4FB6-A239-D99ED9E4C54D}"/>
              </a:ext>
            </a:extLst>
          </p:cNvPr>
          <p:cNvSpPr>
            <a:spLocks noGrp="1"/>
          </p:cNvSpPr>
          <p:nvPr>
            <p:ph type="body" sz="quarter" idx="28" hasCustomPrompt="1"/>
          </p:nvPr>
        </p:nvSpPr>
        <p:spPr>
          <a:xfrm>
            <a:off x="8680094" y="5414833"/>
            <a:ext cx="2118415"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2" name="Picture Placeholder 9">
            <a:extLst>
              <a:ext uri="{FF2B5EF4-FFF2-40B4-BE49-F238E27FC236}">
                <a16:creationId xmlns:a16="http://schemas.microsoft.com/office/drawing/2014/main" id="{11E88FD1-69BB-4254-81B8-7B383CE8D2D0}"/>
              </a:ext>
            </a:extLst>
          </p:cNvPr>
          <p:cNvSpPr>
            <a:spLocks noGrp="1"/>
          </p:cNvSpPr>
          <p:nvPr>
            <p:ph type="pic" sz="quarter" idx="29" hasCustomPrompt="1"/>
          </p:nvPr>
        </p:nvSpPr>
        <p:spPr>
          <a:xfrm>
            <a:off x="2002390" y="2327255"/>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63" name="Text Placeholder 10">
            <a:extLst>
              <a:ext uri="{FF2B5EF4-FFF2-40B4-BE49-F238E27FC236}">
                <a16:creationId xmlns:a16="http://schemas.microsoft.com/office/drawing/2014/main" id="{E6EBB7F2-ABDB-41F2-8A6B-93196276ABF5}"/>
              </a:ext>
            </a:extLst>
          </p:cNvPr>
          <p:cNvSpPr>
            <a:spLocks noGrp="1"/>
          </p:cNvSpPr>
          <p:nvPr>
            <p:ph type="body" sz="quarter" idx="30" hasCustomPrompt="1"/>
          </p:nvPr>
        </p:nvSpPr>
        <p:spPr>
          <a:xfrm>
            <a:off x="1418477" y="3263610"/>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4" name="Text Placeholder 10">
            <a:extLst>
              <a:ext uri="{FF2B5EF4-FFF2-40B4-BE49-F238E27FC236}">
                <a16:creationId xmlns:a16="http://schemas.microsoft.com/office/drawing/2014/main" id="{4D66759F-DBAD-46B4-929C-18F2FB541B00}"/>
              </a:ext>
            </a:extLst>
          </p:cNvPr>
          <p:cNvSpPr>
            <a:spLocks noGrp="1"/>
          </p:cNvSpPr>
          <p:nvPr>
            <p:ph type="body" sz="quarter" idx="31" hasCustomPrompt="1"/>
          </p:nvPr>
        </p:nvSpPr>
        <p:spPr>
          <a:xfrm>
            <a:off x="1418477" y="3579845"/>
            <a:ext cx="2118414"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8" name="Text Placeholder 10">
            <a:extLst>
              <a:ext uri="{FF2B5EF4-FFF2-40B4-BE49-F238E27FC236}">
                <a16:creationId xmlns:a16="http://schemas.microsoft.com/office/drawing/2014/main" id="{07D90C20-BFF7-4D04-AD95-1861DF74509F}"/>
              </a:ext>
            </a:extLst>
          </p:cNvPr>
          <p:cNvSpPr>
            <a:spLocks noGrp="1"/>
          </p:cNvSpPr>
          <p:nvPr>
            <p:ph type="body" sz="quarter" idx="35" hasCustomPrompt="1"/>
          </p:nvPr>
        </p:nvSpPr>
        <p:spPr>
          <a:xfrm>
            <a:off x="3839016" y="3263610"/>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9" name="Text Placeholder 10">
            <a:extLst>
              <a:ext uri="{FF2B5EF4-FFF2-40B4-BE49-F238E27FC236}">
                <a16:creationId xmlns:a16="http://schemas.microsoft.com/office/drawing/2014/main" id="{EF54F366-5FD7-4707-A0E3-FAFA53156C29}"/>
              </a:ext>
            </a:extLst>
          </p:cNvPr>
          <p:cNvSpPr>
            <a:spLocks noGrp="1"/>
          </p:cNvSpPr>
          <p:nvPr>
            <p:ph type="body" sz="quarter" idx="36" hasCustomPrompt="1"/>
          </p:nvPr>
        </p:nvSpPr>
        <p:spPr>
          <a:xfrm>
            <a:off x="3839016" y="3579845"/>
            <a:ext cx="2118414"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0" name="Text Placeholder 10">
            <a:extLst>
              <a:ext uri="{FF2B5EF4-FFF2-40B4-BE49-F238E27FC236}">
                <a16:creationId xmlns:a16="http://schemas.microsoft.com/office/drawing/2014/main" id="{A51158F4-509A-44E4-A601-2CD7AEDE7380}"/>
              </a:ext>
            </a:extLst>
          </p:cNvPr>
          <p:cNvSpPr>
            <a:spLocks noGrp="1"/>
          </p:cNvSpPr>
          <p:nvPr>
            <p:ph type="body" sz="quarter" idx="37" hasCustomPrompt="1"/>
          </p:nvPr>
        </p:nvSpPr>
        <p:spPr>
          <a:xfrm>
            <a:off x="6259555" y="3263610"/>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1" name="Text Placeholder 10">
            <a:extLst>
              <a:ext uri="{FF2B5EF4-FFF2-40B4-BE49-F238E27FC236}">
                <a16:creationId xmlns:a16="http://schemas.microsoft.com/office/drawing/2014/main" id="{DA9AC8DA-4C66-4D66-9075-59DC95E2AC33}"/>
              </a:ext>
            </a:extLst>
          </p:cNvPr>
          <p:cNvSpPr>
            <a:spLocks noGrp="1"/>
          </p:cNvSpPr>
          <p:nvPr>
            <p:ph type="body" sz="quarter" idx="38" hasCustomPrompt="1"/>
          </p:nvPr>
        </p:nvSpPr>
        <p:spPr>
          <a:xfrm>
            <a:off x="6259555" y="3579845"/>
            <a:ext cx="2118414"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2" name="Text Placeholder 10">
            <a:extLst>
              <a:ext uri="{FF2B5EF4-FFF2-40B4-BE49-F238E27FC236}">
                <a16:creationId xmlns:a16="http://schemas.microsoft.com/office/drawing/2014/main" id="{F3A598D9-D412-4C15-A31C-3A4842B32E1F}"/>
              </a:ext>
            </a:extLst>
          </p:cNvPr>
          <p:cNvSpPr>
            <a:spLocks noGrp="1"/>
          </p:cNvSpPr>
          <p:nvPr>
            <p:ph type="body" sz="quarter" idx="39" hasCustomPrompt="1"/>
          </p:nvPr>
        </p:nvSpPr>
        <p:spPr>
          <a:xfrm>
            <a:off x="8680094" y="3263610"/>
            <a:ext cx="2118415"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3" name="Text Placeholder 10">
            <a:extLst>
              <a:ext uri="{FF2B5EF4-FFF2-40B4-BE49-F238E27FC236}">
                <a16:creationId xmlns:a16="http://schemas.microsoft.com/office/drawing/2014/main" id="{14A0A9AD-40F7-4203-917C-8BFBF4FCF2C0}"/>
              </a:ext>
            </a:extLst>
          </p:cNvPr>
          <p:cNvSpPr>
            <a:spLocks noGrp="1"/>
          </p:cNvSpPr>
          <p:nvPr>
            <p:ph type="body" sz="quarter" idx="40" hasCustomPrompt="1"/>
          </p:nvPr>
        </p:nvSpPr>
        <p:spPr>
          <a:xfrm>
            <a:off x="8680094" y="3579845"/>
            <a:ext cx="2118415"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4" name="Rectangle 73">
            <a:extLst>
              <a:ext uri="{FF2B5EF4-FFF2-40B4-BE49-F238E27FC236}">
                <a16:creationId xmlns:a16="http://schemas.microsoft.com/office/drawing/2014/main" id="{129E220D-4268-4E0B-B292-D87F92DF6ED3}"/>
              </a:ext>
            </a:extLst>
          </p:cNvPr>
          <p:cNvSpPr/>
          <p:nvPr userDrawn="1"/>
        </p:nvSpPr>
        <p:spPr>
          <a:xfrm>
            <a:off x="1947081" y="2272648"/>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Picture Placeholder 9">
            <a:extLst>
              <a:ext uri="{FF2B5EF4-FFF2-40B4-BE49-F238E27FC236}">
                <a16:creationId xmlns:a16="http://schemas.microsoft.com/office/drawing/2014/main" id="{2DB6BDC2-D18B-4AF7-9B33-2FB86D67A64A}"/>
              </a:ext>
            </a:extLst>
          </p:cNvPr>
          <p:cNvSpPr>
            <a:spLocks noGrp="1"/>
          </p:cNvSpPr>
          <p:nvPr>
            <p:ph type="pic" sz="quarter" idx="41" hasCustomPrompt="1"/>
          </p:nvPr>
        </p:nvSpPr>
        <p:spPr>
          <a:xfrm>
            <a:off x="2002390" y="4154796"/>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79" name="Rectangle 78">
            <a:extLst>
              <a:ext uri="{FF2B5EF4-FFF2-40B4-BE49-F238E27FC236}">
                <a16:creationId xmlns:a16="http://schemas.microsoft.com/office/drawing/2014/main" id="{CB9D855A-B11D-44DC-BBE1-7BA68BD18E68}"/>
              </a:ext>
            </a:extLst>
          </p:cNvPr>
          <p:cNvSpPr/>
          <p:nvPr userDrawn="1"/>
        </p:nvSpPr>
        <p:spPr>
          <a:xfrm>
            <a:off x="1947081" y="4100189"/>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Picture Placeholder 9">
            <a:extLst>
              <a:ext uri="{FF2B5EF4-FFF2-40B4-BE49-F238E27FC236}">
                <a16:creationId xmlns:a16="http://schemas.microsoft.com/office/drawing/2014/main" id="{D12B69C6-4468-4017-A141-0864B9065E88}"/>
              </a:ext>
            </a:extLst>
          </p:cNvPr>
          <p:cNvSpPr>
            <a:spLocks noGrp="1"/>
          </p:cNvSpPr>
          <p:nvPr>
            <p:ph type="pic" sz="quarter" idx="42" hasCustomPrompt="1"/>
          </p:nvPr>
        </p:nvSpPr>
        <p:spPr>
          <a:xfrm>
            <a:off x="4422929" y="2319234"/>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81" name="Rectangle 80">
            <a:extLst>
              <a:ext uri="{FF2B5EF4-FFF2-40B4-BE49-F238E27FC236}">
                <a16:creationId xmlns:a16="http://schemas.microsoft.com/office/drawing/2014/main" id="{E874C203-B833-4D0D-9674-D25DFA3F9606}"/>
              </a:ext>
            </a:extLst>
          </p:cNvPr>
          <p:cNvSpPr/>
          <p:nvPr userDrawn="1"/>
        </p:nvSpPr>
        <p:spPr>
          <a:xfrm>
            <a:off x="4367620" y="2264627"/>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icture Placeholder 9">
            <a:extLst>
              <a:ext uri="{FF2B5EF4-FFF2-40B4-BE49-F238E27FC236}">
                <a16:creationId xmlns:a16="http://schemas.microsoft.com/office/drawing/2014/main" id="{0B83E94D-7A2E-4F82-9F6F-414BB1EE1F9D}"/>
              </a:ext>
            </a:extLst>
          </p:cNvPr>
          <p:cNvSpPr>
            <a:spLocks noGrp="1"/>
          </p:cNvSpPr>
          <p:nvPr>
            <p:ph type="pic" sz="quarter" idx="43" hasCustomPrompt="1"/>
          </p:nvPr>
        </p:nvSpPr>
        <p:spPr>
          <a:xfrm>
            <a:off x="4422929" y="4146775"/>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83" name="Rectangle 82">
            <a:extLst>
              <a:ext uri="{FF2B5EF4-FFF2-40B4-BE49-F238E27FC236}">
                <a16:creationId xmlns:a16="http://schemas.microsoft.com/office/drawing/2014/main" id="{454DE692-CD53-4D36-9E21-EDBFA9779183}"/>
              </a:ext>
            </a:extLst>
          </p:cNvPr>
          <p:cNvSpPr/>
          <p:nvPr userDrawn="1"/>
        </p:nvSpPr>
        <p:spPr>
          <a:xfrm>
            <a:off x="4367620" y="4092168"/>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Picture Placeholder 9">
            <a:extLst>
              <a:ext uri="{FF2B5EF4-FFF2-40B4-BE49-F238E27FC236}">
                <a16:creationId xmlns:a16="http://schemas.microsoft.com/office/drawing/2014/main" id="{722A2533-C7FE-4FF8-88EA-CC5A72E587E0}"/>
              </a:ext>
            </a:extLst>
          </p:cNvPr>
          <p:cNvSpPr>
            <a:spLocks noGrp="1"/>
          </p:cNvSpPr>
          <p:nvPr>
            <p:ph type="pic" sz="quarter" idx="44" hasCustomPrompt="1"/>
          </p:nvPr>
        </p:nvSpPr>
        <p:spPr>
          <a:xfrm>
            <a:off x="6843468" y="2323944"/>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85" name="Rectangle 84">
            <a:extLst>
              <a:ext uri="{FF2B5EF4-FFF2-40B4-BE49-F238E27FC236}">
                <a16:creationId xmlns:a16="http://schemas.microsoft.com/office/drawing/2014/main" id="{60564730-564F-4992-974D-020B105689EE}"/>
              </a:ext>
            </a:extLst>
          </p:cNvPr>
          <p:cNvSpPr/>
          <p:nvPr userDrawn="1"/>
        </p:nvSpPr>
        <p:spPr>
          <a:xfrm>
            <a:off x="6788159" y="2269337"/>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Picture Placeholder 9">
            <a:extLst>
              <a:ext uri="{FF2B5EF4-FFF2-40B4-BE49-F238E27FC236}">
                <a16:creationId xmlns:a16="http://schemas.microsoft.com/office/drawing/2014/main" id="{3FF1C129-85E6-40AA-8026-14C47F0F038C}"/>
              </a:ext>
            </a:extLst>
          </p:cNvPr>
          <p:cNvSpPr>
            <a:spLocks noGrp="1"/>
          </p:cNvSpPr>
          <p:nvPr>
            <p:ph type="pic" sz="quarter" idx="45" hasCustomPrompt="1"/>
          </p:nvPr>
        </p:nvSpPr>
        <p:spPr>
          <a:xfrm>
            <a:off x="6843468" y="4151485"/>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87" name="Rectangle 86">
            <a:extLst>
              <a:ext uri="{FF2B5EF4-FFF2-40B4-BE49-F238E27FC236}">
                <a16:creationId xmlns:a16="http://schemas.microsoft.com/office/drawing/2014/main" id="{3E7D63A3-3C58-4F80-B353-C26650B97F55}"/>
              </a:ext>
            </a:extLst>
          </p:cNvPr>
          <p:cNvSpPr/>
          <p:nvPr userDrawn="1"/>
        </p:nvSpPr>
        <p:spPr>
          <a:xfrm>
            <a:off x="6788159" y="4096878"/>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Picture Placeholder 9">
            <a:extLst>
              <a:ext uri="{FF2B5EF4-FFF2-40B4-BE49-F238E27FC236}">
                <a16:creationId xmlns:a16="http://schemas.microsoft.com/office/drawing/2014/main" id="{C78943C0-07AD-428D-A010-64CDDC815654}"/>
              </a:ext>
            </a:extLst>
          </p:cNvPr>
          <p:cNvSpPr>
            <a:spLocks noGrp="1"/>
          </p:cNvSpPr>
          <p:nvPr>
            <p:ph type="pic" sz="quarter" idx="46" hasCustomPrompt="1"/>
          </p:nvPr>
        </p:nvSpPr>
        <p:spPr>
          <a:xfrm>
            <a:off x="9264007" y="2315923"/>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89" name="Rectangle 88">
            <a:extLst>
              <a:ext uri="{FF2B5EF4-FFF2-40B4-BE49-F238E27FC236}">
                <a16:creationId xmlns:a16="http://schemas.microsoft.com/office/drawing/2014/main" id="{44D0D2B8-EB2F-407A-A7DF-29BF878D0C97}"/>
              </a:ext>
            </a:extLst>
          </p:cNvPr>
          <p:cNvSpPr/>
          <p:nvPr userDrawn="1"/>
        </p:nvSpPr>
        <p:spPr>
          <a:xfrm>
            <a:off x="9208698" y="2261316"/>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Picture Placeholder 9">
            <a:extLst>
              <a:ext uri="{FF2B5EF4-FFF2-40B4-BE49-F238E27FC236}">
                <a16:creationId xmlns:a16="http://schemas.microsoft.com/office/drawing/2014/main" id="{9F5D0399-2186-4D0F-B2B6-FB29536013E2}"/>
              </a:ext>
            </a:extLst>
          </p:cNvPr>
          <p:cNvSpPr>
            <a:spLocks noGrp="1"/>
          </p:cNvSpPr>
          <p:nvPr>
            <p:ph type="pic" sz="quarter" idx="47" hasCustomPrompt="1"/>
          </p:nvPr>
        </p:nvSpPr>
        <p:spPr>
          <a:xfrm>
            <a:off x="9264007" y="4143464"/>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91" name="Rectangle 90">
            <a:extLst>
              <a:ext uri="{FF2B5EF4-FFF2-40B4-BE49-F238E27FC236}">
                <a16:creationId xmlns:a16="http://schemas.microsoft.com/office/drawing/2014/main" id="{A161A1AC-702C-4209-BE7C-E51F7434B5B5}"/>
              </a:ext>
            </a:extLst>
          </p:cNvPr>
          <p:cNvSpPr/>
          <p:nvPr userDrawn="1"/>
        </p:nvSpPr>
        <p:spPr>
          <a:xfrm>
            <a:off x="9208698" y="4088857"/>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itle 1">
            <a:extLst>
              <a:ext uri="{FF2B5EF4-FFF2-40B4-BE49-F238E27FC236}">
                <a16:creationId xmlns:a16="http://schemas.microsoft.com/office/drawing/2014/main" id="{8ADA00ED-298B-444A-A7F5-508EDBA56FC5}"/>
              </a:ext>
            </a:extLst>
          </p:cNvPr>
          <p:cNvSpPr>
            <a:spLocks noGrp="1"/>
          </p:cNvSpPr>
          <p:nvPr>
            <p:ph type="title" hasCustomPrompt="1"/>
          </p:nvPr>
        </p:nvSpPr>
        <p:spPr>
          <a:xfrm>
            <a:off x="2452698" y="1187753"/>
            <a:ext cx="7286604"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9778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BC2989-2CED-47FB-8D23-FF60F2561EAD}"/>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BA429704-4AB7-47AB-8C1F-4C2E4C99A10E}"/>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B0348280-3106-454C-9D69-9BD1267B181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09426433-6916-408B-BE80-EB35C693077C}"/>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34" name="Rectangle 33">
            <a:extLst>
              <a:ext uri="{FF2B5EF4-FFF2-40B4-BE49-F238E27FC236}">
                <a16:creationId xmlns:a16="http://schemas.microsoft.com/office/drawing/2014/main" id="{137D1BF6-CA32-48D3-B8AE-5D5C621A7EB5}"/>
              </a:ext>
              <a:ext uri="{C183D7F6-B498-43B3-948B-1728B52AA6E4}">
                <adec:decorative xmlns="" xmlns:adec="http://schemas.microsoft.com/office/drawing/2017/decorative" val="1"/>
              </a:ext>
            </a:extLst>
          </p:cNvPr>
          <p:cNvSpPr/>
          <p:nvPr userDrawn="1"/>
        </p:nvSpPr>
        <p:spPr>
          <a:xfrm>
            <a:off x="0" y="0"/>
            <a:ext cx="121920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4">
            <a:extLst>
              <a:ext uri="{FF2B5EF4-FFF2-40B4-BE49-F238E27FC236}">
                <a16:creationId xmlns:a16="http://schemas.microsoft.com/office/drawing/2014/main" id="{F57E488F-AD89-4213-9093-5646DF323A25}"/>
              </a:ext>
            </a:extLst>
          </p:cNvPr>
          <p:cNvSpPr>
            <a:spLocks noGrp="1"/>
          </p:cNvSpPr>
          <p:nvPr>
            <p:ph type="body" sz="quarter" idx="13" hasCustomPrompt="1"/>
          </p:nvPr>
        </p:nvSpPr>
        <p:spPr>
          <a:xfrm>
            <a:off x="900511" y="4114240"/>
            <a:ext cx="2382386"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4"/>
                </a:solidFill>
                <a:latin typeface="+mj-lt"/>
              </a:defRPr>
            </a:lvl1pPr>
          </a:lstStyle>
          <a:p>
            <a:pPr lvl="0"/>
            <a:r>
              <a:rPr lang="en-US"/>
              <a:t>Click to add title</a:t>
            </a:r>
          </a:p>
        </p:txBody>
      </p:sp>
      <p:sp>
        <p:nvSpPr>
          <p:cNvPr id="20" name="Text Placeholder 14">
            <a:extLst>
              <a:ext uri="{FF2B5EF4-FFF2-40B4-BE49-F238E27FC236}">
                <a16:creationId xmlns:a16="http://schemas.microsoft.com/office/drawing/2014/main" id="{E31C9DEB-43A3-4514-9EB8-2CE147497B96}"/>
              </a:ext>
            </a:extLst>
          </p:cNvPr>
          <p:cNvSpPr>
            <a:spLocks noGrp="1"/>
          </p:cNvSpPr>
          <p:nvPr>
            <p:ph type="body" sz="quarter" idx="15" hasCustomPrompt="1"/>
          </p:nvPr>
        </p:nvSpPr>
        <p:spPr>
          <a:xfrm>
            <a:off x="900511" y="4733168"/>
            <a:ext cx="2382386"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254EC399-E62D-401A-936C-2B26F8265F17}"/>
              </a:ext>
            </a:extLst>
          </p:cNvPr>
          <p:cNvSpPr>
            <a:spLocks noGrp="1"/>
          </p:cNvSpPr>
          <p:nvPr>
            <p:ph type="body" sz="quarter" idx="16" hasCustomPrompt="1"/>
          </p:nvPr>
        </p:nvSpPr>
        <p:spPr>
          <a:xfrm>
            <a:off x="3584039" y="4114240"/>
            <a:ext cx="2382386"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3">
                    <a:lumMod val="60000"/>
                    <a:lumOff val="40000"/>
                  </a:schemeClr>
                </a:solidFill>
                <a:latin typeface="+mj-lt"/>
              </a:defRPr>
            </a:lvl1pPr>
          </a:lstStyle>
          <a:p>
            <a:pPr lvl="0"/>
            <a:r>
              <a:rPr lang="en-US"/>
              <a:t>Click to add title</a:t>
            </a:r>
          </a:p>
        </p:txBody>
      </p:sp>
      <p:sp>
        <p:nvSpPr>
          <p:cNvPr id="22" name="Text Placeholder 14">
            <a:extLst>
              <a:ext uri="{FF2B5EF4-FFF2-40B4-BE49-F238E27FC236}">
                <a16:creationId xmlns:a16="http://schemas.microsoft.com/office/drawing/2014/main" id="{4F49DC18-7C09-4FFC-98BF-DC17FCE6223B}"/>
              </a:ext>
            </a:extLst>
          </p:cNvPr>
          <p:cNvSpPr>
            <a:spLocks noGrp="1"/>
          </p:cNvSpPr>
          <p:nvPr>
            <p:ph type="body" sz="quarter" idx="17" hasCustomPrompt="1"/>
          </p:nvPr>
        </p:nvSpPr>
        <p:spPr>
          <a:xfrm>
            <a:off x="3584039" y="4733168"/>
            <a:ext cx="2382386"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9D21F281-5009-4E28-B34E-218C36B33ABD}"/>
              </a:ext>
            </a:extLst>
          </p:cNvPr>
          <p:cNvSpPr>
            <a:spLocks noGrp="1"/>
          </p:cNvSpPr>
          <p:nvPr>
            <p:ph type="body" sz="quarter" idx="18" hasCustomPrompt="1"/>
          </p:nvPr>
        </p:nvSpPr>
        <p:spPr>
          <a:xfrm>
            <a:off x="6267567" y="4114240"/>
            <a:ext cx="2382386"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a16="http://schemas.microsoft.com/office/drawing/2014/main" id="{75C2A3FB-F206-4ED3-A8BF-712D66D52D29}"/>
              </a:ext>
            </a:extLst>
          </p:cNvPr>
          <p:cNvSpPr>
            <a:spLocks noGrp="1"/>
          </p:cNvSpPr>
          <p:nvPr>
            <p:ph type="body" sz="quarter" idx="19" hasCustomPrompt="1"/>
          </p:nvPr>
        </p:nvSpPr>
        <p:spPr>
          <a:xfrm>
            <a:off x="6267567" y="4733168"/>
            <a:ext cx="2382386"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433D1544-1248-444D-B0AC-C5B22E1D2638}"/>
              </a:ext>
            </a:extLst>
          </p:cNvPr>
          <p:cNvSpPr>
            <a:spLocks noGrp="1"/>
          </p:cNvSpPr>
          <p:nvPr>
            <p:ph type="body" sz="quarter" idx="20" hasCustomPrompt="1"/>
          </p:nvPr>
        </p:nvSpPr>
        <p:spPr>
          <a:xfrm>
            <a:off x="8951094" y="4114240"/>
            <a:ext cx="2382386"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2">
                    <a:lumMod val="20000"/>
                    <a:lumOff val="80000"/>
                  </a:schemeClr>
                </a:solidFill>
                <a:latin typeface="+mj-lt"/>
              </a:defRPr>
            </a:lvl1pPr>
          </a:lstStyle>
          <a:p>
            <a:pPr lvl="0"/>
            <a:r>
              <a:rPr lang="en-US"/>
              <a:t>Click to add title</a:t>
            </a:r>
          </a:p>
        </p:txBody>
      </p:sp>
      <p:sp>
        <p:nvSpPr>
          <p:cNvPr id="26" name="Text Placeholder 14">
            <a:extLst>
              <a:ext uri="{FF2B5EF4-FFF2-40B4-BE49-F238E27FC236}">
                <a16:creationId xmlns:a16="http://schemas.microsoft.com/office/drawing/2014/main" id="{9F4FDF38-0969-49B5-BE15-AB7D41B68D28}"/>
              </a:ext>
            </a:extLst>
          </p:cNvPr>
          <p:cNvSpPr>
            <a:spLocks noGrp="1"/>
          </p:cNvSpPr>
          <p:nvPr>
            <p:ph type="body" sz="quarter" idx="21" hasCustomPrompt="1"/>
          </p:nvPr>
        </p:nvSpPr>
        <p:spPr>
          <a:xfrm>
            <a:off x="8951094" y="4733168"/>
            <a:ext cx="2382386"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7" name="Text Placeholder 10">
            <a:extLst>
              <a:ext uri="{FF2B5EF4-FFF2-40B4-BE49-F238E27FC236}">
                <a16:creationId xmlns:a16="http://schemas.microsoft.com/office/drawing/2014/main" id="{A749E3E6-EB0F-4108-9196-2A2DDD63E220}"/>
              </a:ext>
            </a:extLst>
          </p:cNvPr>
          <p:cNvSpPr>
            <a:spLocks noGrp="1"/>
          </p:cNvSpPr>
          <p:nvPr>
            <p:ph type="body" sz="quarter" idx="22" hasCustomPrompt="1"/>
          </p:nvPr>
        </p:nvSpPr>
        <p:spPr>
          <a:xfrm>
            <a:off x="1285758" y="2399173"/>
            <a:ext cx="1611892" cy="1151632"/>
          </a:xfrm>
          <a:prstGeom prst="rect">
            <a:avLst/>
          </a:prstGeom>
        </p:spPr>
        <p:txBody>
          <a:bodyPr anchor="ctr"/>
          <a:lstStyle>
            <a:lvl1pPr marL="0" indent="0" algn="ctr">
              <a:lnSpc>
                <a:spcPct val="80000"/>
              </a:lnSpc>
              <a:spcBef>
                <a:spcPts val="1000"/>
              </a:spcBef>
              <a:spcAft>
                <a:spcPts val="0"/>
              </a:spcAft>
              <a:buNone/>
              <a:defRPr sz="2800" cap="all" spc="100" baseline="0">
                <a:solidFill>
                  <a:schemeClr val="accent4"/>
                </a:solidFill>
                <a:latin typeface="+mj-lt"/>
              </a:defRPr>
            </a:lvl1pPr>
          </a:lstStyle>
          <a:p>
            <a:pPr lvl="0"/>
            <a:r>
              <a:rPr lang="en-US"/>
              <a:t>Add title</a:t>
            </a:r>
          </a:p>
        </p:txBody>
      </p:sp>
      <p:sp>
        <p:nvSpPr>
          <p:cNvPr id="28" name="Text Placeholder 10">
            <a:extLst>
              <a:ext uri="{FF2B5EF4-FFF2-40B4-BE49-F238E27FC236}">
                <a16:creationId xmlns:a16="http://schemas.microsoft.com/office/drawing/2014/main" id="{CA8E4A5D-4A2C-4FCA-9886-11A6692866A6}"/>
              </a:ext>
            </a:extLst>
          </p:cNvPr>
          <p:cNvSpPr>
            <a:spLocks noGrp="1"/>
          </p:cNvSpPr>
          <p:nvPr>
            <p:ph type="body" sz="quarter" idx="23" hasCustomPrompt="1"/>
          </p:nvPr>
        </p:nvSpPr>
        <p:spPr>
          <a:xfrm>
            <a:off x="6652814"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accent5"/>
                </a:solidFill>
                <a:latin typeface="+mj-lt"/>
              </a:defRPr>
            </a:lvl1pPr>
          </a:lstStyle>
          <a:p>
            <a:pPr lvl="0"/>
            <a:r>
              <a:rPr lang="en-US"/>
              <a:t>Add title</a:t>
            </a:r>
          </a:p>
        </p:txBody>
      </p:sp>
      <p:sp>
        <p:nvSpPr>
          <p:cNvPr id="29" name="Text Placeholder 10">
            <a:extLst>
              <a:ext uri="{FF2B5EF4-FFF2-40B4-BE49-F238E27FC236}">
                <a16:creationId xmlns:a16="http://schemas.microsoft.com/office/drawing/2014/main" id="{D12F1290-6B4C-49B8-BC26-3B433534C3F7}"/>
              </a:ext>
            </a:extLst>
          </p:cNvPr>
          <p:cNvSpPr>
            <a:spLocks noGrp="1"/>
          </p:cNvSpPr>
          <p:nvPr>
            <p:ph type="body" sz="quarter" idx="24" hasCustomPrompt="1"/>
          </p:nvPr>
        </p:nvSpPr>
        <p:spPr>
          <a:xfrm>
            <a:off x="9336341"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accent2">
                    <a:lumMod val="20000"/>
                    <a:lumOff val="80000"/>
                  </a:schemeClr>
                </a:solidFill>
                <a:latin typeface="+mj-lt"/>
              </a:defRPr>
            </a:lvl1pPr>
          </a:lstStyle>
          <a:p>
            <a:pPr lvl="0"/>
            <a:r>
              <a:rPr lang="en-US"/>
              <a:t>Add title</a:t>
            </a:r>
          </a:p>
        </p:txBody>
      </p:sp>
      <p:sp>
        <p:nvSpPr>
          <p:cNvPr id="30" name="Text Placeholder 10">
            <a:extLst>
              <a:ext uri="{FF2B5EF4-FFF2-40B4-BE49-F238E27FC236}">
                <a16:creationId xmlns:a16="http://schemas.microsoft.com/office/drawing/2014/main" id="{0E60E704-AD01-4048-8D70-3F4CA25DA632}"/>
              </a:ext>
            </a:extLst>
          </p:cNvPr>
          <p:cNvSpPr>
            <a:spLocks noGrp="1"/>
          </p:cNvSpPr>
          <p:nvPr>
            <p:ph type="body" sz="quarter" idx="25" hasCustomPrompt="1"/>
          </p:nvPr>
        </p:nvSpPr>
        <p:spPr>
          <a:xfrm>
            <a:off x="3969286"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accent3">
                    <a:lumMod val="60000"/>
                    <a:lumOff val="40000"/>
                  </a:schemeClr>
                </a:solidFill>
                <a:latin typeface="+mj-lt"/>
              </a:defRPr>
            </a:lvl1pPr>
          </a:lstStyle>
          <a:p>
            <a:pPr lvl="0"/>
            <a:r>
              <a:rPr lang="en-US"/>
              <a:t>Add title</a:t>
            </a:r>
          </a:p>
        </p:txBody>
      </p:sp>
      <p:sp>
        <p:nvSpPr>
          <p:cNvPr id="31" name="Title 1">
            <a:extLst>
              <a:ext uri="{FF2B5EF4-FFF2-40B4-BE49-F238E27FC236}">
                <a16:creationId xmlns:a16="http://schemas.microsoft.com/office/drawing/2014/main" id="{4CB251EF-EB2B-4D32-A321-FEC37EAB8D87}"/>
              </a:ext>
            </a:extLst>
          </p:cNvPr>
          <p:cNvSpPr>
            <a:spLocks noGrp="1"/>
          </p:cNvSpPr>
          <p:nvPr>
            <p:ph type="title" hasCustomPrompt="1"/>
          </p:nvPr>
        </p:nvSpPr>
        <p:spPr>
          <a:xfrm>
            <a:off x="793750" y="715939"/>
            <a:ext cx="4864608"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791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9B8705-C027-4E12-892E-C32FF13296F1}"/>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7" name="Picture Placeholder 7">
            <a:extLst>
              <a:ext uri="{FF2B5EF4-FFF2-40B4-BE49-F238E27FC236}">
                <a16:creationId xmlns:a16="http://schemas.microsoft.com/office/drawing/2014/main" id="{ED685DB5-FA77-4C19-88B8-5A8D733B42BC}"/>
              </a:ext>
            </a:extLst>
          </p:cNvPr>
          <p:cNvSpPr>
            <a:spLocks noGrp="1"/>
          </p:cNvSpPr>
          <p:nvPr>
            <p:ph type="pic" sz="quarter" idx="13" hasCustomPrompt="1"/>
          </p:nvPr>
        </p:nvSpPr>
        <p:spPr>
          <a:xfrm flipH="1">
            <a:off x="5012530" y="0"/>
            <a:ext cx="7196138"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id="{6346919B-FFF8-4FED-8A44-48A7E600EB60}"/>
              </a:ext>
            </a:extLst>
          </p:cNvPr>
          <p:cNvSpPr>
            <a:spLocks noGrp="1"/>
          </p:cNvSpPr>
          <p:nvPr>
            <p:ph type="dt" sz="half" idx="10"/>
          </p:nvPr>
        </p:nvSpPr>
        <p:spPr/>
        <p:txBody>
          <a:bodyPr/>
          <a:lstStyle/>
          <a:p>
            <a:r>
              <a:rPr lang="en-US" dirty="0"/>
              <a:t>8/06/20XX</a:t>
            </a:r>
          </a:p>
        </p:txBody>
      </p:sp>
      <p:sp>
        <p:nvSpPr>
          <p:cNvPr id="5" name="Footer Placeholder 4">
            <a:extLst>
              <a:ext uri="{FF2B5EF4-FFF2-40B4-BE49-F238E27FC236}">
                <a16:creationId xmlns:a16="http://schemas.microsoft.com/office/drawing/2014/main" id="{C6DF28B0-8A34-4E86-9FE3-20BD880CD9C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id="{D4BE1CCB-96B6-4D9F-A932-D0EBDBD7DA4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 name="Title 2">
            <a:extLst>
              <a:ext uri="{FF2B5EF4-FFF2-40B4-BE49-F238E27FC236}">
                <a16:creationId xmlns:a16="http://schemas.microsoft.com/office/drawing/2014/main" id="{1F7CB735-9F66-41A8-8F1D-4B66FE1D1153}"/>
              </a:ext>
            </a:extLst>
          </p:cNvPr>
          <p:cNvSpPr>
            <a:spLocks noGrp="1"/>
          </p:cNvSpPr>
          <p:nvPr>
            <p:ph type="title" hasCustomPrompt="1"/>
          </p:nvPr>
        </p:nvSpPr>
        <p:spPr>
          <a:xfrm>
            <a:off x="-2" y="1672143"/>
            <a:ext cx="6019802" cy="3513714"/>
          </a:xfrm>
          <a:solidFill>
            <a:schemeClr val="accent6">
              <a:alpha val="80000"/>
            </a:schemeClr>
          </a:solidFill>
        </p:spPr>
        <p:txBody>
          <a:bodyPr lIns="676656" tIns="795528" anchor="t">
            <a:normAutofit/>
          </a:bodyPr>
          <a:lstStyle>
            <a:lvl1pPr>
              <a:defRPr sz="2800"/>
            </a:lvl1pPr>
          </a:lstStyle>
          <a:p>
            <a:r>
              <a:rPr lang="en-US" dirty="0"/>
              <a:t>Click to add title</a:t>
            </a:r>
          </a:p>
        </p:txBody>
      </p:sp>
      <p:sp>
        <p:nvSpPr>
          <p:cNvPr id="11" name="Text Placeholder 17">
            <a:extLst>
              <a:ext uri="{FF2B5EF4-FFF2-40B4-BE49-F238E27FC236}">
                <a16:creationId xmlns:a16="http://schemas.microsoft.com/office/drawing/2014/main" id="{4A51F916-D1A0-40B2-A894-1C597A7AAFBF}"/>
              </a:ext>
            </a:extLst>
          </p:cNvPr>
          <p:cNvSpPr>
            <a:spLocks noGrp="1"/>
          </p:cNvSpPr>
          <p:nvPr>
            <p:ph type="body" sz="quarter" idx="15" hasCustomPrompt="1"/>
          </p:nvPr>
        </p:nvSpPr>
        <p:spPr>
          <a:xfrm>
            <a:off x="594575" y="3007594"/>
            <a:ext cx="4850550" cy="1731145"/>
          </a:xfrm>
        </p:spPr>
        <p:txBody>
          <a:bodyPr>
            <a:noAutofit/>
          </a:bodyPr>
          <a:lstStyle>
            <a:lvl1pPr marL="0" indent="0" algn="l">
              <a:lnSpc>
                <a:spcPct val="125000"/>
              </a:lnSpc>
              <a:buNone/>
              <a:defRPr sz="1400" spc="100" baseline="0">
                <a:solidFill>
                  <a:schemeClr val="accent2"/>
                </a:solidFill>
              </a:defRPr>
            </a:lvl1pPr>
          </a:lstStyle>
          <a:p>
            <a:pPr lvl="0"/>
            <a:r>
              <a:rPr lang="en-US" dirty="0"/>
              <a:t>Click to add text</a:t>
            </a:r>
          </a:p>
        </p:txBody>
      </p:sp>
    </p:spTree>
    <p:extLst>
      <p:ext uri="{BB962C8B-B14F-4D97-AF65-F5344CB8AC3E}">
        <p14:creationId xmlns:p14="http://schemas.microsoft.com/office/powerpoint/2010/main" val="123619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D2CF4D42-6C74-47FD-8195-943D55ADA87D}"/>
              </a:ext>
            </a:extLst>
          </p:cNvPr>
          <p:cNvSpPr>
            <a:spLocks noGrp="1"/>
          </p:cNvSpPr>
          <p:nvPr>
            <p:ph type="pic" sz="quarter" idx="13" hasCustomPrompt="1"/>
          </p:nvPr>
        </p:nvSpPr>
        <p:spPr>
          <a:xfrm>
            <a:off x="0" y="0"/>
            <a:ext cx="12192000" cy="6858000"/>
          </a:xfrm>
        </p:spPr>
        <p:txBody>
          <a:bodyPr/>
          <a:lstStyle>
            <a:lvl1pPr marL="0" indent="0" algn="ctr">
              <a:buNone/>
              <a:defRPr>
                <a:solidFill>
                  <a:schemeClr val="tx1"/>
                </a:solidFill>
              </a:defRPr>
            </a:lvl1pPr>
          </a:lstStyle>
          <a:p>
            <a:r>
              <a:rPr lang="en-US" dirty="0"/>
              <a:t>Click to add photo</a:t>
            </a:r>
          </a:p>
        </p:txBody>
      </p:sp>
      <p:sp>
        <p:nvSpPr>
          <p:cNvPr id="3" name="Date Placeholder 2">
            <a:extLst>
              <a:ext uri="{FF2B5EF4-FFF2-40B4-BE49-F238E27FC236}">
                <a16:creationId xmlns:a16="http://schemas.microsoft.com/office/drawing/2014/main" id="{59275658-2C01-4217-AE99-DF0FDFFE43C5}"/>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3F913D93-CECF-4647-8DC2-8F7DD04E742B}"/>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03C60507-1EAA-4632-9D67-1BD599F4F5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a16="http://schemas.microsoft.com/office/drawing/2014/main" id="{2754639B-AD71-425C-BF07-356C0F14C96B}"/>
              </a:ext>
            </a:extLst>
          </p:cNvPr>
          <p:cNvSpPr>
            <a:spLocks noGrp="1"/>
          </p:cNvSpPr>
          <p:nvPr>
            <p:ph type="title" hasCustomPrompt="1"/>
          </p:nvPr>
        </p:nvSpPr>
        <p:spPr>
          <a:xfrm>
            <a:off x="0" y="1353381"/>
            <a:ext cx="5622878" cy="4151236"/>
          </a:xfrm>
          <a:solidFill>
            <a:schemeClr val="accent3">
              <a:alpha val="90000"/>
            </a:schemeClr>
          </a:solidFill>
        </p:spPr>
        <p:txBody>
          <a:bodyPr vert="horz" lIns="649224" tIns="749808" rIns="91440" bIns="45720" rtlCol="0" anchor="t">
            <a:noAutofit/>
          </a:bodyPr>
          <a:lstStyle>
            <a:lvl1pPr>
              <a:defRPr lang="en-US" sz="2800">
                <a:ln w="19050">
                  <a:solidFill>
                    <a:schemeClr val="bg1"/>
                  </a:solidFill>
                </a:ln>
                <a:ea typeface="+mn-ea"/>
                <a:cs typeface="+mn-cs"/>
              </a:defRPr>
            </a:lvl1pPr>
          </a:lstStyle>
          <a:p>
            <a:pPr marL="0" lvl="0" indent="0">
              <a:spcBef>
                <a:spcPts val="0"/>
              </a:spcBef>
              <a:buFont typeface="Arial" panose="020B0604020202020204" pitchFamily="34" charset="0"/>
            </a:pPr>
            <a:r>
              <a:rPr lang="en-US" dirty="0"/>
              <a:t>Click to add title</a:t>
            </a:r>
          </a:p>
        </p:txBody>
      </p:sp>
      <p:sp>
        <p:nvSpPr>
          <p:cNvPr id="8" name="Text Placeholder 17">
            <a:extLst>
              <a:ext uri="{FF2B5EF4-FFF2-40B4-BE49-F238E27FC236}">
                <a16:creationId xmlns:a16="http://schemas.microsoft.com/office/drawing/2014/main" id="{64CF3C46-90B8-467D-9D50-086B9135701F}"/>
              </a:ext>
            </a:extLst>
          </p:cNvPr>
          <p:cNvSpPr>
            <a:spLocks noGrp="1"/>
          </p:cNvSpPr>
          <p:nvPr>
            <p:ph type="body" sz="quarter" idx="15" hasCustomPrompt="1"/>
          </p:nvPr>
        </p:nvSpPr>
        <p:spPr>
          <a:xfrm>
            <a:off x="577993" y="2689071"/>
            <a:ext cx="4567209" cy="2212496"/>
          </a:xfrm>
        </p:spPr>
        <p:txBody>
          <a:bodyPr>
            <a:noAutofit/>
          </a:bodyPr>
          <a:lstStyle>
            <a:lvl1pPr marL="0" indent="0" algn="l">
              <a:lnSpc>
                <a:spcPct val="125000"/>
              </a:lnSpc>
              <a:buNone/>
              <a:defRPr sz="1400" spc="100" baseline="0">
                <a:solidFill>
                  <a:schemeClr val="bg1"/>
                </a:solidFill>
              </a:defRPr>
            </a:lvl1pPr>
          </a:lstStyle>
          <a:p>
            <a:pPr lvl="0"/>
            <a:r>
              <a:rPr lang="en-US" dirty="0"/>
              <a:t>Click to add text</a:t>
            </a:r>
          </a:p>
        </p:txBody>
      </p:sp>
    </p:spTree>
    <p:extLst>
      <p:ext uri="{BB962C8B-B14F-4D97-AF65-F5344CB8AC3E}">
        <p14:creationId xmlns:p14="http://schemas.microsoft.com/office/powerpoint/2010/main" val="217180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10B86B2D-56E1-4FB2-8CC9-DBC6C0B6EB09}"/>
              </a:ext>
            </a:extLst>
          </p:cNvPr>
          <p:cNvSpPr>
            <a:spLocks noGrp="1"/>
          </p:cNvSpPr>
          <p:nvPr>
            <p:ph type="pic" sz="quarter" idx="13" hasCustomPrompt="1"/>
          </p:nvPr>
        </p:nvSpPr>
        <p:spPr>
          <a:xfrm flipH="1">
            <a:off x="0" y="0"/>
            <a:ext cx="8153400" cy="6858000"/>
          </a:xfrm>
        </p:spPr>
        <p:txBody>
          <a:bodyPr/>
          <a:lstStyle>
            <a:lvl1pPr marL="0" indent="0" algn="ctr">
              <a:buNone/>
              <a:defRPr>
                <a:solidFill>
                  <a:schemeClr val="bg1"/>
                </a:solidFill>
              </a:defRPr>
            </a:lvl1pPr>
          </a:lstStyle>
          <a:p>
            <a:r>
              <a:rPr lang="en-US" dirty="0"/>
              <a:t>Click to add photo</a:t>
            </a:r>
          </a:p>
        </p:txBody>
      </p:sp>
      <p:sp>
        <p:nvSpPr>
          <p:cNvPr id="8" name="Text Placeholder 17">
            <a:extLst>
              <a:ext uri="{FF2B5EF4-FFF2-40B4-BE49-F238E27FC236}">
                <a16:creationId xmlns:a16="http://schemas.microsoft.com/office/drawing/2014/main" id="{1D70C38F-1ABB-4C86-972A-E388226700C8}"/>
              </a:ext>
            </a:extLst>
          </p:cNvPr>
          <p:cNvSpPr>
            <a:spLocks noGrp="1"/>
          </p:cNvSpPr>
          <p:nvPr>
            <p:ph type="body" sz="quarter" idx="15" hasCustomPrompt="1"/>
          </p:nvPr>
        </p:nvSpPr>
        <p:spPr>
          <a:xfrm>
            <a:off x="7465112" y="2326705"/>
            <a:ext cx="4114592" cy="2212496"/>
          </a:xfrm>
        </p:spPr>
        <p:txBody>
          <a:bodyPr>
            <a:noAutofit/>
          </a:bodyPr>
          <a:lstStyle>
            <a:lvl1pPr marL="0" indent="0" algn="l">
              <a:lnSpc>
                <a:spcPct val="125000"/>
              </a:lnSpc>
              <a:buNone/>
              <a:defRPr sz="1400" spc="100" baseline="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319B0AE4-4C17-4975-A59C-4D9EFE584062}"/>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D5FC9023-3371-40C0-A618-BF8AA20FFE5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C8221E28-544B-4D00-A151-341F3D7EC99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2" name="Title 1">
            <a:extLst>
              <a:ext uri="{FF2B5EF4-FFF2-40B4-BE49-F238E27FC236}">
                <a16:creationId xmlns:a16="http://schemas.microsoft.com/office/drawing/2014/main" id="{0E907CF0-318A-401D-9F77-B63C65D2968E}"/>
              </a:ext>
            </a:extLst>
          </p:cNvPr>
          <p:cNvSpPr>
            <a:spLocks noGrp="1"/>
          </p:cNvSpPr>
          <p:nvPr>
            <p:ph type="title" hasCustomPrompt="1"/>
          </p:nvPr>
        </p:nvSpPr>
        <p:spPr>
          <a:xfrm>
            <a:off x="7452360" y="1728566"/>
            <a:ext cx="4127344" cy="724702"/>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1988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95BA1F-6B83-4358-A202-FD15470976A9}"/>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Date Placeholder 3">
            <a:extLst>
              <a:ext uri="{FF2B5EF4-FFF2-40B4-BE49-F238E27FC236}">
                <a16:creationId xmlns:a16="http://schemas.microsoft.com/office/drawing/2014/main" id="{A35C10F8-CB40-4BDD-AA21-7DDC300FE73E}"/>
              </a:ext>
            </a:extLst>
          </p:cNvPr>
          <p:cNvSpPr>
            <a:spLocks noGrp="1"/>
          </p:cNvSpPr>
          <p:nvPr>
            <p:ph type="dt" sz="half" idx="10"/>
          </p:nvPr>
        </p:nvSpPr>
        <p:spPr/>
        <p:txBody>
          <a:bodyPr/>
          <a:lstStyle/>
          <a:p>
            <a:r>
              <a:rPr lang="en-US" dirty="0"/>
              <a:t>8/06/20XX</a:t>
            </a:r>
          </a:p>
        </p:txBody>
      </p:sp>
      <p:sp>
        <p:nvSpPr>
          <p:cNvPr id="5" name="Footer Placeholder 4">
            <a:extLst>
              <a:ext uri="{FF2B5EF4-FFF2-40B4-BE49-F238E27FC236}">
                <a16:creationId xmlns:a16="http://schemas.microsoft.com/office/drawing/2014/main" id="{434969F5-F9D0-4A38-8C6C-86005388F51D}"/>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id="{7CC33B3F-10CE-4363-805C-361CA49414B4}"/>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3" name="Picture Placeholder 7">
            <a:extLst>
              <a:ext uri="{FF2B5EF4-FFF2-40B4-BE49-F238E27FC236}">
                <a16:creationId xmlns:a16="http://schemas.microsoft.com/office/drawing/2014/main" id="{8EABAB15-C887-420D-92A1-24DBD62EE558}"/>
              </a:ext>
            </a:extLst>
          </p:cNvPr>
          <p:cNvSpPr>
            <a:spLocks noGrp="1"/>
          </p:cNvSpPr>
          <p:nvPr>
            <p:ph type="pic" sz="quarter" idx="13" hasCustomPrompt="1"/>
          </p:nvPr>
        </p:nvSpPr>
        <p:spPr>
          <a:xfrm flipH="1">
            <a:off x="0" y="729926"/>
            <a:ext cx="3581400" cy="5388772"/>
          </a:xfrm>
        </p:spPr>
        <p:txBody>
          <a:bodyPr/>
          <a:lstStyle>
            <a:lvl1pPr marL="0" indent="0" algn="ctr">
              <a:buNone/>
              <a:defRPr>
                <a:solidFill>
                  <a:schemeClr val="bg1"/>
                </a:solidFill>
              </a:defRPr>
            </a:lvl1pPr>
          </a:lstStyle>
          <a:p>
            <a:r>
              <a:rPr lang="en-US" dirty="0"/>
              <a:t>Click to add photo</a:t>
            </a:r>
          </a:p>
        </p:txBody>
      </p:sp>
      <p:sp>
        <p:nvSpPr>
          <p:cNvPr id="16" name="Text Placeholder 14">
            <a:extLst>
              <a:ext uri="{FF2B5EF4-FFF2-40B4-BE49-F238E27FC236}">
                <a16:creationId xmlns:a16="http://schemas.microsoft.com/office/drawing/2014/main" id="{F7E8EA93-3F05-4D28-8B15-91D6789458B4}"/>
              </a:ext>
            </a:extLst>
          </p:cNvPr>
          <p:cNvSpPr>
            <a:spLocks noGrp="1"/>
          </p:cNvSpPr>
          <p:nvPr>
            <p:ph type="body" sz="quarter" idx="16" hasCustomPrompt="1"/>
          </p:nvPr>
        </p:nvSpPr>
        <p:spPr>
          <a:xfrm>
            <a:off x="6746476" y="1921400"/>
            <a:ext cx="2289974" cy="365125"/>
          </a:xfrm>
          <a:prstGeom prst="rect">
            <a:avLst/>
          </a:prstGeom>
        </p:spPr>
        <p:txBody>
          <a:bodyPr/>
          <a:lstStyle>
            <a:lvl1pPr marL="0" indent="0">
              <a:buNone/>
              <a:defRPr sz="1600" cap="all" spc="200" baseline="0">
                <a:solidFill>
                  <a:schemeClr val="accent5"/>
                </a:solidFill>
                <a:latin typeface="+mj-lt"/>
              </a:defRPr>
            </a:lvl1pPr>
          </a:lstStyle>
          <a:p>
            <a:pPr lvl="0"/>
            <a:r>
              <a:rPr lang="en-US" dirty="0"/>
              <a:t>Click to add title</a:t>
            </a:r>
          </a:p>
        </p:txBody>
      </p:sp>
      <p:sp>
        <p:nvSpPr>
          <p:cNvPr id="17" name="Text Placeholder 14">
            <a:extLst>
              <a:ext uri="{FF2B5EF4-FFF2-40B4-BE49-F238E27FC236}">
                <a16:creationId xmlns:a16="http://schemas.microsoft.com/office/drawing/2014/main" id="{B4EBCE5D-8795-44C7-8196-051689C6FE2A}"/>
              </a:ext>
            </a:extLst>
          </p:cNvPr>
          <p:cNvSpPr>
            <a:spLocks noGrp="1"/>
          </p:cNvSpPr>
          <p:nvPr>
            <p:ph type="body" sz="quarter" idx="17" hasCustomPrompt="1"/>
          </p:nvPr>
        </p:nvSpPr>
        <p:spPr>
          <a:xfrm>
            <a:off x="6746476" y="2245710"/>
            <a:ext cx="2289974"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195044F5-86E3-4A1C-B3C8-6E3422E5B418}"/>
              </a:ext>
            </a:extLst>
          </p:cNvPr>
          <p:cNvSpPr>
            <a:spLocks noGrp="1"/>
          </p:cNvSpPr>
          <p:nvPr>
            <p:ph type="body" sz="quarter" idx="18" hasCustomPrompt="1"/>
          </p:nvPr>
        </p:nvSpPr>
        <p:spPr>
          <a:xfrm>
            <a:off x="4065518" y="2245710"/>
            <a:ext cx="2289974"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19" name="Text Placeholder 14">
            <a:extLst>
              <a:ext uri="{FF2B5EF4-FFF2-40B4-BE49-F238E27FC236}">
                <a16:creationId xmlns:a16="http://schemas.microsoft.com/office/drawing/2014/main" id="{4C9BA1BF-0690-4DB5-9BBC-31D1948D82A8}"/>
              </a:ext>
            </a:extLst>
          </p:cNvPr>
          <p:cNvSpPr>
            <a:spLocks noGrp="1"/>
          </p:cNvSpPr>
          <p:nvPr>
            <p:ph type="body" sz="quarter" idx="19" hasCustomPrompt="1"/>
          </p:nvPr>
        </p:nvSpPr>
        <p:spPr>
          <a:xfrm>
            <a:off x="6746476" y="4443157"/>
            <a:ext cx="2289974" cy="146324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0" name="Text Placeholder 14">
            <a:extLst>
              <a:ext uri="{FF2B5EF4-FFF2-40B4-BE49-F238E27FC236}">
                <a16:creationId xmlns:a16="http://schemas.microsoft.com/office/drawing/2014/main" id="{0D187952-9422-42DE-B163-B764E0D09925}"/>
              </a:ext>
            </a:extLst>
          </p:cNvPr>
          <p:cNvSpPr>
            <a:spLocks noGrp="1"/>
          </p:cNvSpPr>
          <p:nvPr>
            <p:ph type="body" sz="quarter" idx="20" hasCustomPrompt="1"/>
          </p:nvPr>
        </p:nvSpPr>
        <p:spPr>
          <a:xfrm>
            <a:off x="4065519" y="4451209"/>
            <a:ext cx="2289972" cy="1457161"/>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54291470-2EE9-46D8-8083-E4523DCE52BB}"/>
              </a:ext>
            </a:extLst>
          </p:cNvPr>
          <p:cNvSpPr>
            <a:spLocks noGrp="1"/>
          </p:cNvSpPr>
          <p:nvPr>
            <p:ph type="body" sz="quarter" idx="22" hasCustomPrompt="1"/>
          </p:nvPr>
        </p:nvSpPr>
        <p:spPr>
          <a:xfrm>
            <a:off x="4065517" y="1921400"/>
            <a:ext cx="2289974"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2" name="Text Placeholder 14">
            <a:extLst>
              <a:ext uri="{FF2B5EF4-FFF2-40B4-BE49-F238E27FC236}">
                <a16:creationId xmlns:a16="http://schemas.microsoft.com/office/drawing/2014/main" id="{17B8E7E2-50C1-429D-A8C5-C098CDADCF3F}"/>
              </a:ext>
            </a:extLst>
          </p:cNvPr>
          <p:cNvSpPr>
            <a:spLocks noGrp="1"/>
          </p:cNvSpPr>
          <p:nvPr>
            <p:ph type="body" sz="quarter" idx="23" hasCustomPrompt="1"/>
          </p:nvPr>
        </p:nvSpPr>
        <p:spPr>
          <a:xfrm>
            <a:off x="6746476" y="4118846"/>
            <a:ext cx="2289974"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id="{09DB38C9-BBE5-4212-87C2-D9B34A470753}"/>
              </a:ext>
            </a:extLst>
          </p:cNvPr>
          <p:cNvSpPr>
            <a:spLocks noGrp="1"/>
          </p:cNvSpPr>
          <p:nvPr>
            <p:ph type="body" sz="quarter" idx="24" hasCustomPrompt="1"/>
          </p:nvPr>
        </p:nvSpPr>
        <p:spPr>
          <a:xfrm>
            <a:off x="4065518" y="4118846"/>
            <a:ext cx="2289972"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a16="http://schemas.microsoft.com/office/drawing/2014/main" id="{EA61E342-2B6C-4379-A3B3-8D1B338F656B}"/>
              </a:ext>
            </a:extLst>
          </p:cNvPr>
          <p:cNvSpPr>
            <a:spLocks noGrp="1"/>
          </p:cNvSpPr>
          <p:nvPr>
            <p:ph type="body" sz="quarter" idx="25" hasCustomPrompt="1"/>
          </p:nvPr>
        </p:nvSpPr>
        <p:spPr>
          <a:xfrm>
            <a:off x="9417910" y="1921400"/>
            <a:ext cx="2289974"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5" name="Text Placeholder 14">
            <a:extLst>
              <a:ext uri="{FF2B5EF4-FFF2-40B4-BE49-F238E27FC236}">
                <a16:creationId xmlns:a16="http://schemas.microsoft.com/office/drawing/2014/main" id="{4F39B769-D212-4C11-B6CB-0423DD10599D}"/>
              </a:ext>
            </a:extLst>
          </p:cNvPr>
          <p:cNvSpPr>
            <a:spLocks noGrp="1"/>
          </p:cNvSpPr>
          <p:nvPr>
            <p:ph type="body" sz="quarter" idx="26" hasCustomPrompt="1"/>
          </p:nvPr>
        </p:nvSpPr>
        <p:spPr>
          <a:xfrm>
            <a:off x="9417910" y="2245710"/>
            <a:ext cx="2289974"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 name="Title 1">
            <a:extLst>
              <a:ext uri="{FF2B5EF4-FFF2-40B4-BE49-F238E27FC236}">
                <a16:creationId xmlns:a16="http://schemas.microsoft.com/office/drawing/2014/main" id="{7C47FF8E-011E-46E6-9F4D-DAD4830958DB}"/>
              </a:ext>
            </a:extLst>
          </p:cNvPr>
          <p:cNvSpPr>
            <a:spLocks noGrp="1"/>
          </p:cNvSpPr>
          <p:nvPr>
            <p:ph type="title" hasCustomPrompt="1"/>
          </p:nvPr>
        </p:nvSpPr>
        <p:spPr>
          <a:xfrm>
            <a:off x="4065516" y="1185284"/>
            <a:ext cx="7288284" cy="469490"/>
          </a:xfrm>
        </p:spPr>
        <p:txBody>
          <a:bodyPr anchor="t">
            <a:norm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05773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781AFB-2572-4954-B05E-84CDE1D8831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5" name="Date Placeholder 4">
            <a:extLst>
              <a:ext uri="{FF2B5EF4-FFF2-40B4-BE49-F238E27FC236}">
                <a16:creationId xmlns:a16="http://schemas.microsoft.com/office/drawing/2014/main" id="{0E750850-5ECD-4AA5-8EF0-70C6EA291EF3}"/>
              </a:ext>
            </a:extLst>
          </p:cNvPr>
          <p:cNvSpPr>
            <a:spLocks noGrp="1"/>
          </p:cNvSpPr>
          <p:nvPr>
            <p:ph type="dt" sz="half" idx="10"/>
          </p:nvPr>
        </p:nvSpPr>
        <p:spPr/>
        <p:txBody>
          <a:bodyPr/>
          <a:lstStyle/>
          <a:p>
            <a:r>
              <a:rPr lang="en-US" dirty="0"/>
              <a:t>8/06/20XX</a:t>
            </a:r>
          </a:p>
        </p:txBody>
      </p:sp>
      <p:sp>
        <p:nvSpPr>
          <p:cNvPr id="6" name="Footer Placeholder 5">
            <a:extLst>
              <a:ext uri="{FF2B5EF4-FFF2-40B4-BE49-F238E27FC236}">
                <a16:creationId xmlns:a16="http://schemas.microsoft.com/office/drawing/2014/main" id="{126B04CF-8972-48CE-B427-B542AF911BB4}"/>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id="{F9864ACC-F262-4128-BC17-FCB29BEF076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2" name="Text Placeholder 14">
            <a:extLst>
              <a:ext uri="{FF2B5EF4-FFF2-40B4-BE49-F238E27FC236}">
                <a16:creationId xmlns:a16="http://schemas.microsoft.com/office/drawing/2014/main" id="{717CFF16-7992-46DD-8151-F55B0300570B}"/>
              </a:ext>
            </a:extLst>
          </p:cNvPr>
          <p:cNvSpPr>
            <a:spLocks noGrp="1"/>
          </p:cNvSpPr>
          <p:nvPr>
            <p:ph type="body" sz="quarter" idx="16" hasCustomPrompt="1"/>
          </p:nvPr>
        </p:nvSpPr>
        <p:spPr>
          <a:xfrm>
            <a:off x="8506711" y="1335193"/>
            <a:ext cx="2859090"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3" name="Text Placeholder 14">
            <a:extLst>
              <a:ext uri="{FF2B5EF4-FFF2-40B4-BE49-F238E27FC236}">
                <a16:creationId xmlns:a16="http://schemas.microsoft.com/office/drawing/2014/main" id="{EBADC1C2-D36B-4AFE-8824-DE6D0FB51384}"/>
              </a:ext>
            </a:extLst>
          </p:cNvPr>
          <p:cNvSpPr>
            <a:spLocks noGrp="1"/>
          </p:cNvSpPr>
          <p:nvPr>
            <p:ph type="body" sz="quarter" idx="13" hasCustomPrompt="1"/>
          </p:nvPr>
        </p:nvSpPr>
        <p:spPr>
          <a:xfrm>
            <a:off x="8506711" y="1639822"/>
            <a:ext cx="2859090" cy="147531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4" name="Text Placeholder 14">
            <a:extLst>
              <a:ext uri="{FF2B5EF4-FFF2-40B4-BE49-F238E27FC236}">
                <a16:creationId xmlns:a16="http://schemas.microsoft.com/office/drawing/2014/main" id="{F1632658-DE5C-4EA2-83DE-AB456D9D76ED}"/>
              </a:ext>
            </a:extLst>
          </p:cNvPr>
          <p:cNvSpPr>
            <a:spLocks noGrp="1"/>
          </p:cNvSpPr>
          <p:nvPr>
            <p:ph type="body" sz="quarter" idx="17" hasCustomPrompt="1"/>
          </p:nvPr>
        </p:nvSpPr>
        <p:spPr>
          <a:xfrm>
            <a:off x="5167309" y="1639822"/>
            <a:ext cx="2859091" cy="1517776"/>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5" name="Text Placeholder 14">
            <a:extLst>
              <a:ext uri="{FF2B5EF4-FFF2-40B4-BE49-F238E27FC236}">
                <a16:creationId xmlns:a16="http://schemas.microsoft.com/office/drawing/2014/main" id="{76A6D61C-C33C-46D5-B2C5-6C6A7C143A97}"/>
              </a:ext>
            </a:extLst>
          </p:cNvPr>
          <p:cNvSpPr>
            <a:spLocks noGrp="1"/>
          </p:cNvSpPr>
          <p:nvPr>
            <p:ph type="body" sz="quarter" idx="18" hasCustomPrompt="1"/>
          </p:nvPr>
        </p:nvSpPr>
        <p:spPr>
          <a:xfrm>
            <a:off x="8506711" y="3837269"/>
            <a:ext cx="2859090" cy="153331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0A4E6A96-585A-4265-900D-17D98121F544}"/>
              </a:ext>
            </a:extLst>
          </p:cNvPr>
          <p:cNvSpPr>
            <a:spLocks noGrp="1"/>
          </p:cNvSpPr>
          <p:nvPr>
            <p:ph type="body" sz="quarter" idx="19" hasCustomPrompt="1"/>
          </p:nvPr>
        </p:nvSpPr>
        <p:spPr>
          <a:xfrm>
            <a:off x="5167310" y="3845321"/>
            <a:ext cx="2859089" cy="152693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28B8437C-1550-4581-911A-98BEA151A4AD}"/>
              </a:ext>
            </a:extLst>
          </p:cNvPr>
          <p:cNvSpPr>
            <a:spLocks noGrp="1"/>
          </p:cNvSpPr>
          <p:nvPr>
            <p:ph type="body" sz="quarter" idx="22" hasCustomPrompt="1"/>
          </p:nvPr>
        </p:nvSpPr>
        <p:spPr>
          <a:xfrm>
            <a:off x="5167308" y="1335193"/>
            <a:ext cx="2859091"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8" name="Text Placeholder 14">
            <a:extLst>
              <a:ext uri="{FF2B5EF4-FFF2-40B4-BE49-F238E27FC236}">
                <a16:creationId xmlns:a16="http://schemas.microsoft.com/office/drawing/2014/main" id="{04DF1AD6-E51A-4D19-A9C8-CCAFE9E9B2A0}"/>
              </a:ext>
            </a:extLst>
          </p:cNvPr>
          <p:cNvSpPr>
            <a:spLocks noGrp="1"/>
          </p:cNvSpPr>
          <p:nvPr>
            <p:ph type="body" sz="quarter" idx="23" hasCustomPrompt="1"/>
          </p:nvPr>
        </p:nvSpPr>
        <p:spPr>
          <a:xfrm>
            <a:off x="8506711" y="3532639"/>
            <a:ext cx="2859090"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9" name="Text Placeholder 14">
            <a:extLst>
              <a:ext uri="{FF2B5EF4-FFF2-40B4-BE49-F238E27FC236}">
                <a16:creationId xmlns:a16="http://schemas.microsoft.com/office/drawing/2014/main" id="{A3656830-2B4C-4F48-8EBD-F8C80C353FC4}"/>
              </a:ext>
            </a:extLst>
          </p:cNvPr>
          <p:cNvSpPr>
            <a:spLocks noGrp="1"/>
          </p:cNvSpPr>
          <p:nvPr>
            <p:ph type="body" sz="quarter" idx="24" hasCustomPrompt="1"/>
          </p:nvPr>
        </p:nvSpPr>
        <p:spPr>
          <a:xfrm>
            <a:off x="5167309" y="3532639"/>
            <a:ext cx="285908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 name="Title 1">
            <a:extLst>
              <a:ext uri="{FF2B5EF4-FFF2-40B4-BE49-F238E27FC236}">
                <a16:creationId xmlns:a16="http://schemas.microsoft.com/office/drawing/2014/main" id="{923D6999-ED11-424C-91FD-1ECD0CB9D272}"/>
              </a:ext>
            </a:extLst>
          </p:cNvPr>
          <p:cNvSpPr>
            <a:spLocks noGrp="1"/>
          </p:cNvSpPr>
          <p:nvPr>
            <p:ph type="title" hasCustomPrompt="1"/>
          </p:nvPr>
        </p:nvSpPr>
        <p:spPr>
          <a:xfrm>
            <a:off x="1384299" y="2768600"/>
            <a:ext cx="2956810" cy="1129164"/>
          </a:xfrm>
        </p:spPr>
        <p:txBody>
          <a:bodyPr anchor="t">
            <a:normAutofit/>
          </a:bodyPr>
          <a:lstStyle>
            <a:lvl1pP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4914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CE26C-A8CF-4DC0-9913-86FF0ED87623}"/>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7" name="Date Placeholder 6">
            <a:extLst>
              <a:ext uri="{FF2B5EF4-FFF2-40B4-BE49-F238E27FC236}">
                <a16:creationId xmlns:a16="http://schemas.microsoft.com/office/drawing/2014/main" id="{15DD4FC6-591F-4220-A331-724C4FE41E93}"/>
              </a:ext>
            </a:extLst>
          </p:cNvPr>
          <p:cNvSpPr>
            <a:spLocks noGrp="1"/>
          </p:cNvSpPr>
          <p:nvPr>
            <p:ph type="dt" sz="half" idx="10"/>
          </p:nvPr>
        </p:nvSpPr>
        <p:spPr/>
        <p:txBody>
          <a:bodyPr/>
          <a:lstStyle/>
          <a:p>
            <a:r>
              <a:rPr lang="en-US" dirty="0"/>
              <a:t>8/06/20XX</a:t>
            </a:r>
          </a:p>
        </p:txBody>
      </p:sp>
      <p:sp>
        <p:nvSpPr>
          <p:cNvPr id="8" name="Footer Placeholder 7">
            <a:extLst>
              <a:ext uri="{FF2B5EF4-FFF2-40B4-BE49-F238E27FC236}">
                <a16:creationId xmlns:a16="http://schemas.microsoft.com/office/drawing/2014/main" id="{A1506146-DCCA-4419-9FC3-7F33AEABA41D}"/>
              </a:ext>
            </a:extLst>
          </p:cNvPr>
          <p:cNvSpPr>
            <a:spLocks noGrp="1"/>
          </p:cNvSpPr>
          <p:nvPr>
            <p:ph type="ftr" sz="quarter" idx="11"/>
          </p:nvPr>
        </p:nvSpPr>
        <p:spPr/>
        <p:txBody>
          <a:bodyPr/>
          <a:lstStyle/>
          <a:p>
            <a:r>
              <a:rPr lang="en-US" dirty="0"/>
              <a:t>PITCH DECK</a:t>
            </a:r>
          </a:p>
        </p:txBody>
      </p:sp>
      <p:sp>
        <p:nvSpPr>
          <p:cNvPr id="9" name="Slide Number Placeholder 8">
            <a:extLst>
              <a:ext uri="{FF2B5EF4-FFF2-40B4-BE49-F238E27FC236}">
                <a16:creationId xmlns:a16="http://schemas.microsoft.com/office/drawing/2014/main" id="{4BDEDAF2-5575-4164-9610-7906C2033591}"/>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5" name="Text Placeholder 14">
            <a:extLst>
              <a:ext uri="{FF2B5EF4-FFF2-40B4-BE49-F238E27FC236}">
                <a16:creationId xmlns:a16="http://schemas.microsoft.com/office/drawing/2014/main" id="{0C598512-93DF-4C00-A3BC-4CFF184217A6}"/>
              </a:ext>
            </a:extLst>
          </p:cNvPr>
          <p:cNvSpPr>
            <a:spLocks noGrp="1"/>
          </p:cNvSpPr>
          <p:nvPr>
            <p:ph type="body" sz="quarter" idx="27" hasCustomPrompt="1"/>
          </p:nvPr>
        </p:nvSpPr>
        <p:spPr>
          <a:xfrm>
            <a:off x="620484" y="3639417"/>
            <a:ext cx="2383764"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36" name="Text Placeholder 14">
            <a:extLst>
              <a:ext uri="{FF2B5EF4-FFF2-40B4-BE49-F238E27FC236}">
                <a16:creationId xmlns:a16="http://schemas.microsoft.com/office/drawing/2014/main" id="{9AFC7B8A-881F-4E97-91D4-F41DFA6D8F8E}"/>
              </a:ext>
            </a:extLst>
          </p:cNvPr>
          <p:cNvSpPr>
            <a:spLocks noGrp="1"/>
          </p:cNvSpPr>
          <p:nvPr>
            <p:ph type="body" sz="quarter" idx="28" hasCustomPrompt="1"/>
          </p:nvPr>
        </p:nvSpPr>
        <p:spPr>
          <a:xfrm>
            <a:off x="620484" y="3965866"/>
            <a:ext cx="2383764"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77B10018-89A9-49C8-8DCE-621EF9328C63}"/>
              </a:ext>
            </a:extLst>
          </p:cNvPr>
          <p:cNvSpPr>
            <a:spLocks noGrp="1"/>
          </p:cNvSpPr>
          <p:nvPr>
            <p:ph type="body" sz="quarter" idx="15" hasCustomPrompt="1"/>
          </p:nvPr>
        </p:nvSpPr>
        <p:spPr>
          <a:xfrm>
            <a:off x="3478982" y="3969554"/>
            <a:ext cx="2383764"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342C0572-2FB8-4C18-AD74-75A165321342}"/>
              </a:ext>
            </a:extLst>
          </p:cNvPr>
          <p:cNvSpPr>
            <a:spLocks noGrp="1"/>
          </p:cNvSpPr>
          <p:nvPr>
            <p:ph type="body" sz="quarter" idx="17" hasCustomPrompt="1"/>
          </p:nvPr>
        </p:nvSpPr>
        <p:spPr>
          <a:xfrm>
            <a:off x="6337478" y="3953422"/>
            <a:ext cx="2383765"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id="{3495EE04-F172-4AD4-8FE7-4A03B1CE4F82}"/>
              </a:ext>
            </a:extLst>
          </p:cNvPr>
          <p:cNvSpPr>
            <a:spLocks noGrp="1"/>
          </p:cNvSpPr>
          <p:nvPr>
            <p:ph type="body" sz="quarter" idx="19" hasCustomPrompt="1"/>
          </p:nvPr>
        </p:nvSpPr>
        <p:spPr>
          <a:xfrm>
            <a:off x="9188445" y="3953422"/>
            <a:ext cx="2383765"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40" name="Text Placeholder 14">
            <a:extLst>
              <a:ext uri="{FF2B5EF4-FFF2-40B4-BE49-F238E27FC236}">
                <a16:creationId xmlns:a16="http://schemas.microsoft.com/office/drawing/2014/main" id="{F23ABA12-4A7C-42A2-9A8E-9E7F1A2BB230}"/>
              </a:ext>
            </a:extLst>
          </p:cNvPr>
          <p:cNvSpPr>
            <a:spLocks noGrp="1"/>
          </p:cNvSpPr>
          <p:nvPr>
            <p:ph type="body" sz="quarter" idx="29" hasCustomPrompt="1"/>
          </p:nvPr>
        </p:nvSpPr>
        <p:spPr>
          <a:xfrm>
            <a:off x="3419503" y="3639417"/>
            <a:ext cx="2502719"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1" name="Text Placeholder 14">
            <a:extLst>
              <a:ext uri="{FF2B5EF4-FFF2-40B4-BE49-F238E27FC236}">
                <a16:creationId xmlns:a16="http://schemas.microsoft.com/office/drawing/2014/main" id="{1E11CB21-11BD-400A-BC43-71A9AFA9282B}"/>
              </a:ext>
            </a:extLst>
          </p:cNvPr>
          <p:cNvSpPr>
            <a:spLocks noGrp="1"/>
          </p:cNvSpPr>
          <p:nvPr>
            <p:ph type="body" sz="quarter" idx="30" hasCustomPrompt="1"/>
          </p:nvPr>
        </p:nvSpPr>
        <p:spPr>
          <a:xfrm>
            <a:off x="6337478" y="3639417"/>
            <a:ext cx="2383765"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2" name="Text Placeholder 14">
            <a:extLst>
              <a:ext uri="{FF2B5EF4-FFF2-40B4-BE49-F238E27FC236}">
                <a16:creationId xmlns:a16="http://schemas.microsoft.com/office/drawing/2014/main" id="{02DE0CA8-2A1F-49D8-B9B6-BF353B9808C6}"/>
              </a:ext>
            </a:extLst>
          </p:cNvPr>
          <p:cNvSpPr>
            <a:spLocks noGrp="1"/>
          </p:cNvSpPr>
          <p:nvPr>
            <p:ph type="body" sz="quarter" idx="31" hasCustomPrompt="1"/>
          </p:nvPr>
        </p:nvSpPr>
        <p:spPr>
          <a:xfrm>
            <a:off x="9188445" y="3639417"/>
            <a:ext cx="2383765"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2" name="Title 1">
            <a:extLst>
              <a:ext uri="{FF2B5EF4-FFF2-40B4-BE49-F238E27FC236}">
                <a16:creationId xmlns:a16="http://schemas.microsoft.com/office/drawing/2014/main" id="{D55D3DD0-ED40-47C1-B841-046E1D918B22}"/>
              </a:ext>
            </a:extLst>
          </p:cNvPr>
          <p:cNvSpPr>
            <a:spLocks noGrp="1"/>
          </p:cNvSpPr>
          <p:nvPr>
            <p:ph type="title" hasCustomPrompt="1"/>
          </p:nvPr>
        </p:nvSpPr>
        <p:spPr>
          <a:xfrm>
            <a:off x="2452697" y="1581912"/>
            <a:ext cx="7286605" cy="634323"/>
          </a:xfrm>
        </p:spPr>
        <p:txBody>
          <a:bodyPr>
            <a:normAutofit/>
          </a:bodyPr>
          <a:lstStyle>
            <a:lvl1pPr algn="ctr">
              <a:lnSpc>
                <a:spcPct val="125000"/>
              </a:lnSpc>
              <a:defRPr sz="2800">
                <a:ln w="19050">
                  <a:solidFill>
                    <a:schemeClr val="bg1"/>
                  </a:solidFill>
                </a:ln>
              </a:defRPr>
            </a:lvl1pPr>
          </a:lstStyle>
          <a:p>
            <a:r>
              <a:rPr lang="en-US" dirty="0"/>
              <a:t>Click to add title</a:t>
            </a:r>
          </a:p>
        </p:txBody>
      </p:sp>
      <p:sp>
        <p:nvSpPr>
          <p:cNvPr id="4" name="Picture Placeholder 3">
            <a:extLst>
              <a:ext uri="{FF2B5EF4-FFF2-40B4-BE49-F238E27FC236}">
                <a16:creationId xmlns:a16="http://schemas.microsoft.com/office/drawing/2014/main" id="{23C97099-E767-429A-80C6-731FB9D295F4}"/>
              </a:ext>
            </a:extLst>
          </p:cNvPr>
          <p:cNvSpPr>
            <a:spLocks noGrp="1"/>
          </p:cNvSpPr>
          <p:nvPr>
            <p:ph type="pic" sz="quarter" idx="32"/>
          </p:nvPr>
        </p:nvSpPr>
        <p:spPr>
          <a:xfrm>
            <a:off x="1510614" y="2847098"/>
            <a:ext cx="603504" cy="603504"/>
          </a:xfrm>
        </p:spPr>
        <p:txBody>
          <a:bodyPr anchor="ctr">
            <a:normAutofit/>
          </a:bodyPr>
          <a:lstStyle>
            <a:lvl1pPr marL="0" indent="0" algn="ctr">
              <a:buNone/>
              <a:defRPr sz="900">
                <a:solidFill>
                  <a:schemeClr val="bg1"/>
                </a:solidFill>
              </a:defRPr>
            </a:lvl1pPr>
          </a:lstStyle>
          <a:p>
            <a:r>
              <a:rPr lang="en-US"/>
              <a:t>Click icon to add picture</a:t>
            </a:r>
            <a:endParaRPr lang="en-US" dirty="0"/>
          </a:p>
        </p:txBody>
      </p:sp>
      <p:sp>
        <p:nvSpPr>
          <p:cNvPr id="22" name="Picture Placeholder 3">
            <a:extLst>
              <a:ext uri="{FF2B5EF4-FFF2-40B4-BE49-F238E27FC236}">
                <a16:creationId xmlns:a16="http://schemas.microsoft.com/office/drawing/2014/main" id="{E2E22B87-E0E3-4234-B4FA-C9FC97DEDCB3}"/>
              </a:ext>
            </a:extLst>
          </p:cNvPr>
          <p:cNvSpPr>
            <a:spLocks noGrp="1"/>
          </p:cNvSpPr>
          <p:nvPr>
            <p:ph type="pic" sz="quarter" idx="33"/>
          </p:nvPr>
        </p:nvSpPr>
        <p:spPr>
          <a:xfrm>
            <a:off x="4369110" y="2847098"/>
            <a:ext cx="603504" cy="603504"/>
          </a:xfrm>
        </p:spPr>
        <p:txBody>
          <a:bodyPr anchor="ctr">
            <a:normAutofit/>
          </a:bodyPr>
          <a:lstStyle>
            <a:lvl1pPr marL="0" indent="0" algn="ctr">
              <a:buNone/>
              <a:defRPr sz="900">
                <a:solidFill>
                  <a:schemeClr val="bg1"/>
                </a:solidFill>
              </a:defRPr>
            </a:lvl1pPr>
          </a:lstStyle>
          <a:p>
            <a:r>
              <a:rPr lang="en-US"/>
              <a:t>Click icon to add picture</a:t>
            </a:r>
            <a:endParaRPr lang="en-US" dirty="0"/>
          </a:p>
        </p:txBody>
      </p:sp>
      <p:sp>
        <p:nvSpPr>
          <p:cNvPr id="24" name="Picture Placeholder 3">
            <a:extLst>
              <a:ext uri="{FF2B5EF4-FFF2-40B4-BE49-F238E27FC236}">
                <a16:creationId xmlns:a16="http://schemas.microsoft.com/office/drawing/2014/main" id="{8EF1B794-5E10-4558-B229-0D8F5895CCAE}"/>
              </a:ext>
            </a:extLst>
          </p:cNvPr>
          <p:cNvSpPr>
            <a:spLocks noGrp="1"/>
          </p:cNvSpPr>
          <p:nvPr>
            <p:ph type="pic" sz="quarter" idx="34"/>
          </p:nvPr>
        </p:nvSpPr>
        <p:spPr>
          <a:xfrm>
            <a:off x="7227608" y="2847098"/>
            <a:ext cx="603504" cy="603504"/>
          </a:xfrm>
        </p:spPr>
        <p:txBody>
          <a:bodyPr anchor="ctr">
            <a:normAutofit/>
          </a:bodyPr>
          <a:lstStyle>
            <a:lvl1pPr marL="0" indent="0" algn="ctr">
              <a:buNone/>
              <a:defRPr sz="900">
                <a:solidFill>
                  <a:schemeClr val="bg1"/>
                </a:solidFill>
              </a:defRPr>
            </a:lvl1pPr>
          </a:lstStyle>
          <a:p>
            <a:r>
              <a:rPr lang="en-US"/>
              <a:t>Click icon to add picture</a:t>
            </a:r>
            <a:endParaRPr lang="en-US" dirty="0"/>
          </a:p>
        </p:txBody>
      </p:sp>
      <p:sp>
        <p:nvSpPr>
          <p:cNvPr id="25" name="Picture Placeholder 3">
            <a:extLst>
              <a:ext uri="{FF2B5EF4-FFF2-40B4-BE49-F238E27FC236}">
                <a16:creationId xmlns:a16="http://schemas.microsoft.com/office/drawing/2014/main" id="{5ECB6791-2C34-417D-9AB9-03C9A8BBDF91}"/>
              </a:ext>
            </a:extLst>
          </p:cNvPr>
          <p:cNvSpPr>
            <a:spLocks noGrp="1"/>
          </p:cNvSpPr>
          <p:nvPr>
            <p:ph type="pic" sz="quarter" idx="35"/>
          </p:nvPr>
        </p:nvSpPr>
        <p:spPr>
          <a:xfrm>
            <a:off x="10078575" y="2847098"/>
            <a:ext cx="603504" cy="603504"/>
          </a:xfrm>
        </p:spPr>
        <p:txBody>
          <a:bodyPr anchor="ctr">
            <a:normAutofit/>
          </a:bodyPr>
          <a:lstStyle>
            <a:lvl1pPr marL="0" indent="0" algn="ctr">
              <a:buNone/>
              <a:defRPr sz="9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4451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C8E50C-1C7A-4E62-B38F-3E12A174C85B}"/>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7" name="Picture Placeholder 7">
            <a:extLst>
              <a:ext uri="{FF2B5EF4-FFF2-40B4-BE49-F238E27FC236}">
                <a16:creationId xmlns:a16="http://schemas.microsoft.com/office/drawing/2014/main" id="{7AF7405C-6DF9-4409-85F0-8C1DCCC0AC61}"/>
              </a:ext>
            </a:extLst>
          </p:cNvPr>
          <p:cNvSpPr>
            <a:spLocks noGrp="1"/>
          </p:cNvSpPr>
          <p:nvPr>
            <p:ph type="pic" sz="quarter" idx="13" hasCustomPrompt="1"/>
          </p:nvPr>
        </p:nvSpPr>
        <p:spPr>
          <a:xfrm>
            <a:off x="622570" y="729926"/>
            <a:ext cx="6456836" cy="5388772"/>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4C883B71-4A78-4B93-97F2-F54D7DC10020}"/>
              </a:ext>
            </a:extLst>
          </p:cNvPr>
          <p:cNvSpPr>
            <a:spLocks noGrp="1"/>
          </p:cNvSpPr>
          <p:nvPr>
            <p:ph type="title" hasCustomPrompt="1"/>
          </p:nvPr>
        </p:nvSpPr>
        <p:spPr>
          <a:xfrm>
            <a:off x="6467704" y="1881922"/>
            <a:ext cx="5749200" cy="3084630"/>
          </a:xfrm>
          <a:solidFill>
            <a:schemeClr val="bg2">
              <a:alpha val="93000"/>
            </a:schemeClr>
          </a:solidFill>
        </p:spPr>
        <p:txBody>
          <a:bodyPr lIns="694944" tIns="713232" anchor="t">
            <a:normAutofit/>
          </a:bodyPr>
          <a:lstStyle>
            <a:lvl1pPr algn="l">
              <a:lnSpc>
                <a:spcPct val="100000"/>
              </a:lnSpc>
              <a:defRPr sz="2800"/>
            </a:lvl1pPr>
          </a:lstStyle>
          <a:p>
            <a:r>
              <a:rPr lang="en-US" dirty="0"/>
              <a:t>Click to add title</a:t>
            </a:r>
          </a:p>
        </p:txBody>
      </p:sp>
      <p:sp>
        <p:nvSpPr>
          <p:cNvPr id="9" name="Text Placeholder 17">
            <a:extLst>
              <a:ext uri="{FF2B5EF4-FFF2-40B4-BE49-F238E27FC236}">
                <a16:creationId xmlns:a16="http://schemas.microsoft.com/office/drawing/2014/main" id="{83F286D7-A050-456B-BDD3-3FFAA21A8099}"/>
              </a:ext>
            </a:extLst>
          </p:cNvPr>
          <p:cNvSpPr>
            <a:spLocks noGrp="1"/>
          </p:cNvSpPr>
          <p:nvPr>
            <p:ph type="body" sz="quarter" idx="15" hasCustomPrompt="1"/>
          </p:nvPr>
        </p:nvSpPr>
        <p:spPr>
          <a:xfrm>
            <a:off x="7079405" y="3201410"/>
            <a:ext cx="4614604" cy="1291638"/>
          </a:xfrm>
        </p:spPr>
        <p:txBody>
          <a:bodyPr>
            <a:noAutofit/>
          </a:bodyPr>
          <a:lstStyle>
            <a:lvl1pPr marL="0" indent="0" algn="l">
              <a:lnSpc>
                <a:spcPct val="125000"/>
              </a:lnSpc>
              <a:buNone/>
              <a:defRPr sz="1400" spc="100" baseline="0">
                <a:solidFill>
                  <a:schemeClr val="accent2"/>
                </a:solidFill>
              </a:defRPr>
            </a:lvl1pPr>
          </a:lstStyle>
          <a:p>
            <a:pPr lvl="0"/>
            <a:r>
              <a:rPr lang="en-US"/>
              <a:t>Click to add text</a:t>
            </a:r>
          </a:p>
        </p:txBody>
      </p:sp>
      <p:sp>
        <p:nvSpPr>
          <p:cNvPr id="3" name="Date Placeholder 2">
            <a:extLst>
              <a:ext uri="{FF2B5EF4-FFF2-40B4-BE49-F238E27FC236}">
                <a16:creationId xmlns:a16="http://schemas.microsoft.com/office/drawing/2014/main" id="{4A927E28-2C60-4D18-8BB3-DC9627E13C59}"/>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4290EE45-541D-483E-A0B8-5997A2F98DA3}"/>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504E100B-E96A-45D4-9553-51CF2CBA55DD}"/>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177012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E757B982-FF4B-4902-B808-FC325983FD9C}"/>
              </a:ext>
            </a:extLst>
          </p:cNvPr>
          <p:cNvSpPr>
            <a:spLocks noGrp="1"/>
          </p:cNvSpPr>
          <p:nvPr>
            <p:ph type="pic" sz="quarter" idx="13" hasCustomPrompt="1"/>
          </p:nvPr>
        </p:nvSpPr>
        <p:spPr>
          <a:xfrm flipH="1">
            <a:off x="0" y="0"/>
            <a:ext cx="12192000" cy="6858000"/>
          </a:xfrm>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id="{4D7337BF-9564-499D-91CE-9DDD9C969339}"/>
              </a:ext>
            </a:extLst>
          </p:cNvPr>
          <p:cNvSpPr>
            <a:spLocks noGrp="1"/>
          </p:cNvSpPr>
          <p:nvPr>
            <p:ph type="title" hasCustomPrompt="1"/>
          </p:nvPr>
        </p:nvSpPr>
        <p:spPr>
          <a:xfrm>
            <a:off x="1403350" y="1371599"/>
            <a:ext cx="9385300" cy="985791"/>
          </a:xfrm>
        </p:spPr>
        <p:txBody>
          <a:bodyPr>
            <a:noAutofit/>
          </a:bodyPr>
          <a:lstStyle>
            <a:lvl1pPr algn="ctr">
              <a:defRPr sz="54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2790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684757-E21D-414B-B627-1E0D15F89CA8}"/>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11" name="Picture Placeholder 7">
            <a:extLst>
              <a:ext uri="{FF2B5EF4-FFF2-40B4-BE49-F238E27FC236}">
                <a16:creationId xmlns:a16="http://schemas.microsoft.com/office/drawing/2014/main" id="{927250C7-CB58-468C-B8BB-17DB85D4F242}"/>
              </a:ext>
            </a:extLst>
          </p:cNvPr>
          <p:cNvSpPr>
            <a:spLocks noGrp="1"/>
          </p:cNvSpPr>
          <p:nvPr>
            <p:ph type="pic" sz="quarter" idx="13" hasCustomPrompt="1"/>
          </p:nvPr>
        </p:nvSpPr>
        <p:spPr>
          <a:xfrm>
            <a:off x="5011738" y="0"/>
            <a:ext cx="7196930" cy="6867376"/>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376BB3F6-84AB-40BA-9D7D-7C1E13C0E159}"/>
              </a:ext>
            </a:extLst>
          </p:cNvPr>
          <p:cNvSpPr>
            <a:spLocks noGrp="1"/>
          </p:cNvSpPr>
          <p:nvPr>
            <p:ph type="title" hasCustomPrompt="1"/>
          </p:nvPr>
        </p:nvSpPr>
        <p:spPr>
          <a:xfrm>
            <a:off x="-1" y="1036629"/>
            <a:ext cx="6007099" cy="4784742"/>
          </a:xfrm>
          <a:solidFill>
            <a:schemeClr val="accent6">
              <a:alpha val="80000"/>
            </a:schemeClr>
          </a:solidFill>
        </p:spPr>
        <p:txBody>
          <a:bodyPr lIns="822960" tIns="640080" anchor="t">
            <a:normAutofit/>
          </a:bodyPr>
          <a:lstStyle>
            <a:lvl1pPr algn="l">
              <a:lnSpc>
                <a:spcPct val="100000"/>
              </a:lnSpc>
              <a:defRPr sz="2800"/>
            </a:lvl1pPr>
          </a:lstStyle>
          <a:p>
            <a:r>
              <a:rPr lang="en-US" dirty="0"/>
              <a:t>Click to add title</a:t>
            </a:r>
          </a:p>
        </p:txBody>
      </p:sp>
      <p:sp>
        <p:nvSpPr>
          <p:cNvPr id="16" name="Text Placeholder 14">
            <a:extLst>
              <a:ext uri="{FF2B5EF4-FFF2-40B4-BE49-F238E27FC236}">
                <a16:creationId xmlns:a16="http://schemas.microsoft.com/office/drawing/2014/main" id="{6A7AB969-4D8E-41B0-A403-6D1D41CD5167}"/>
              </a:ext>
            </a:extLst>
          </p:cNvPr>
          <p:cNvSpPr>
            <a:spLocks noGrp="1"/>
          </p:cNvSpPr>
          <p:nvPr>
            <p:ph type="body" sz="quarter" idx="22" hasCustomPrompt="1"/>
          </p:nvPr>
        </p:nvSpPr>
        <p:spPr>
          <a:xfrm>
            <a:off x="729016" y="2368506"/>
            <a:ext cx="477103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15" name="Text Placeholder 14">
            <a:extLst>
              <a:ext uri="{FF2B5EF4-FFF2-40B4-BE49-F238E27FC236}">
                <a16:creationId xmlns:a16="http://schemas.microsoft.com/office/drawing/2014/main" id="{08F82904-47D8-4EB9-A697-8ED11274C40F}"/>
              </a:ext>
            </a:extLst>
          </p:cNvPr>
          <p:cNvSpPr>
            <a:spLocks noGrp="1"/>
          </p:cNvSpPr>
          <p:nvPr>
            <p:ph type="body" sz="quarter" idx="18" hasCustomPrompt="1"/>
          </p:nvPr>
        </p:nvSpPr>
        <p:spPr>
          <a:xfrm>
            <a:off x="729017" y="2605040"/>
            <a:ext cx="477103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44501739-C457-4C98-A458-5B3639CFB821}"/>
              </a:ext>
            </a:extLst>
          </p:cNvPr>
          <p:cNvSpPr>
            <a:spLocks noGrp="1"/>
          </p:cNvSpPr>
          <p:nvPr>
            <p:ph type="body" sz="quarter" idx="24" hasCustomPrompt="1"/>
          </p:nvPr>
        </p:nvSpPr>
        <p:spPr>
          <a:xfrm>
            <a:off x="729016" y="3544629"/>
            <a:ext cx="477103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1" name="Text Placeholder 14">
            <a:extLst>
              <a:ext uri="{FF2B5EF4-FFF2-40B4-BE49-F238E27FC236}">
                <a16:creationId xmlns:a16="http://schemas.microsoft.com/office/drawing/2014/main" id="{503766A8-C36E-4337-9DB4-358A28B74319}"/>
              </a:ext>
            </a:extLst>
          </p:cNvPr>
          <p:cNvSpPr>
            <a:spLocks noGrp="1"/>
          </p:cNvSpPr>
          <p:nvPr>
            <p:ph type="body" sz="quarter" idx="23" hasCustomPrompt="1"/>
          </p:nvPr>
        </p:nvSpPr>
        <p:spPr>
          <a:xfrm>
            <a:off x="729017" y="3781163"/>
            <a:ext cx="477103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5F947925-2465-45AC-9A1E-7153477BBEEC}"/>
              </a:ext>
            </a:extLst>
          </p:cNvPr>
          <p:cNvSpPr>
            <a:spLocks noGrp="1"/>
          </p:cNvSpPr>
          <p:nvPr>
            <p:ph type="body" sz="quarter" idx="26" hasCustomPrompt="1"/>
          </p:nvPr>
        </p:nvSpPr>
        <p:spPr>
          <a:xfrm>
            <a:off x="729016" y="4739239"/>
            <a:ext cx="477103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id="{6FC86B0E-A85D-444A-BC2A-B7A5FF1D48D5}"/>
              </a:ext>
            </a:extLst>
          </p:cNvPr>
          <p:cNvSpPr>
            <a:spLocks noGrp="1"/>
          </p:cNvSpPr>
          <p:nvPr>
            <p:ph type="body" sz="quarter" idx="25" hasCustomPrompt="1"/>
          </p:nvPr>
        </p:nvSpPr>
        <p:spPr>
          <a:xfrm>
            <a:off x="729017" y="4975773"/>
            <a:ext cx="4771030" cy="546815"/>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5" name="Date Placeholder 4">
            <a:extLst>
              <a:ext uri="{FF2B5EF4-FFF2-40B4-BE49-F238E27FC236}">
                <a16:creationId xmlns:a16="http://schemas.microsoft.com/office/drawing/2014/main" id="{BBA930A0-A89C-48EB-A039-375BDA735BBF}"/>
              </a:ext>
            </a:extLst>
          </p:cNvPr>
          <p:cNvSpPr>
            <a:spLocks noGrp="1"/>
          </p:cNvSpPr>
          <p:nvPr>
            <p:ph type="dt" sz="half" idx="10"/>
          </p:nvPr>
        </p:nvSpPr>
        <p:spPr/>
        <p:txBody>
          <a:bodyPr/>
          <a:lstStyle/>
          <a:p>
            <a:r>
              <a:rPr lang="en-US" dirty="0"/>
              <a:t>8/06/20XX</a:t>
            </a:r>
          </a:p>
        </p:txBody>
      </p:sp>
      <p:sp>
        <p:nvSpPr>
          <p:cNvPr id="6" name="Footer Placeholder 5">
            <a:extLst>
              <a:ext uri="{FF2B5EF4-FFF2-40B4-BE49-F238E27FC236}">
                <a16:creationId xmlns:a16="http://schemas.microsoft.com/office/drawing/2014/main" id="{A02A2494-B27D-418F-9D5E-8DE4FFB491B3}"/>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id="{04B0DC46-AFFB-4CCA-B5AE-7028C4E26619}"/>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233196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27D588-C832-4149-9B9F-D817459D8B7F}"/>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5" name="Date Placeholder 4">
            <a:extLst>
              <a:ext uri="{FF2B5EF4-FFF2-40B4-BE49-F238E27FC236}">
                <a16:creationId xmlns:a16="http://schemas.microsoft.com/office/drawing/2014/main" id="{A410CE2C-509A-4C33-AB34-6F278F1171B9}"/>
              </a:ext>
            </a:extLst>
          </p:cNvPr>
          <p:cNvSpPr>
            <a:spLocks noGrp="1"/>
          </p:cNvSpPr>
          <p:nvPr>
            <p:ph type="dt" sz="half" idx="10"/>
          </p:nvPr>
        </p:nvSpPr>
        <p:spPr/>
        <p:txBody>
          <a:bodyPr/>
          <a:lstStyle/>
          <a:p>
            <a:r>
              <a:rPr lang="en-US" dirty="0"/>
              <a:t>8/06/20XX</a:t>
            </a:r>
          </a:p>
        </p:txBody>
      </p:sp>
      <p:sp>
        <p:nvSpPr>
          <p:cNvPr id="6" name="Footer Placeholder 5">
            <a:extLst>
              <a:ext uri="{FF2B5EF4-FFF2-40B4-BE49-F238E27FC236}">
                <a16:creationId xmlns:a16="http://schemas.microsoft.com/office/drawing/2014/main" id="{78F06B8C-060C-4139-B354-239A56BB3422}"/>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id="{957BE7C0-2680-40FD-88E4-27D6E7775DF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0" name="Text Placeholder 14">
            <a:extLst>
              <a:ext uri="{FF2B5EF4-FFF2-40B4-BE49-F238E27FC236}">
                <a16:creationId xmlns:a16="http://schemas.microsoft.com/office/drawing/2014/main" id="{01941F94-25C7-46EC-89FE-B12B54F77CFA}"/>
              </a:ext>
            </a:extLst>
          </p:cNvPr>
          <p:cNvSpPr>
            <a:spLocks noGrp="1"/>
          </p:cNvSpPr>
          <p:nvPr>
            <p:ph type="body" sz="quarter" idx="20" hasCustomPrompt="1"/>
          </p:nvPr>
        </p:nvSpPr>
        <p:spPr>
          <a:xfrm>
            <a:off x="816075" y="4076963"/>
            <a:ext cx="3035881"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1" name="Text Placeholder 10">
            <a:extLst>
              <a:ext uri="{FF2B5EF4-FFF2-40B4-BE49-F238E27FC236}">
                <a16:creationId xmlns:a16="http://schemas.microsoft.com/office/drawing/2014/main" id="{1DE2747E-A71B-4917-8960-56D4F927D8C5}"/>
              </a:ext>
            </a:extLst>
          </p:cNvPr>
          <p:cNvSpPr>
            <a:spLocks noGrp="1"/>
          </p:cNvSpPr>
          <p:nvPr>
            <p:ph type="body" sz="quarter" idx="14" hasCustomPrompt="1"/>
          </p:nvPr>
        </p:nvSpPr>
        <p:spPr>
          <a:xfrm>
            <a:off x="1201068" y="2806964"/>
            <a:ext cx="2693128"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2" name="Text Placeholder 14">
            <a:extLst>
              <a:ext uri="{FF2B5EF4-FFF2-40B4-BE49-F238E27FC236}">
                <a16:creationId xmlns:a16="http://schemas.microsoft.com/office/drawing/2014/main" id="{B3830FC7-44D5-48CD-AA84-4E262F2EB8C8}"/>
              </a:ext>
            </a:extLst>
          </p:cNvPr>
          <p:cNvSpPr>
            <a:spLocks noGrp="1"/>
          </p:cNvSpPr>
          <p:nvPr>
            <p:ph type="body" sz="quarter" idx="21" hasCustomPrompt="1"/>
          </p:nvPr>
        </p:nvSpPr>
        <p:spPr>
          <a:xfrm>
            <a:off x="4689632" y="4076963"/>
            <a:ext cx="3035880"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3" name="Text Placeholder 14">
            <a:extLst>
              <a:ext uri="{FF2B5EF4-FFF2-40B4-BE49-F238E27FC236}">
                <a16:creationId xmlns:a16="http://schemas.microsoft.com/office/drawing/2014/main" id="{51F423C9-E1B4-4BD9-98A5-9397C32447D9}"/>
              </a:ext>
            </a:extLst>
          </p:cNvPr>
          <p:cNvSpPr>
            <a:spLocks noGrp="1"/>
          </p:cNvSpPr>
          <p:nvPr>
            <p:ph type="body" sz="quarter" idx="23" hasCustomPrompt="1"/>
          </p:nvPr>
        </p:nvSpPr>
        <p:spPr>
          <a:xfrm>
            <a:off x="8563187" y="4076963"/>
            <a:ext cx="3023761"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cxnSp>
        <p:nvCxnSpPr>
          <p:cNvPr id="14" name="Straight Connector 13">
            <a:extLst>
              <a:ext uri="{FF2B5EF4-FFF2-40B4-BE49-F238E27FC236}">
                <a16:creationId xmlns:a16="http://schemas.microsoft.com/office/drawing/2014/main" id="{A0DF3CDE-1C08-4B0C-8DC3-9FCBBD3E61D4}"/>
              </a:ext>
            </a:extLst>
          </p:cNvPr>
          <p:cNvCxnSpPr>
            <a:cxnSpLocks/>
          </p:cNvCxnSpPr>
          <p:nvPr userDrawn="1"/>
        </p:nvCxnSpPr>
        <p:spPr>
          <a:xfrm>
            <a:off x="832513" y="3939883"/>
            <a:ext cx="29036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a16="http://schemas.microsoft.com/office/drawing/2014/main" id="{C026C956-C6C4-4010-889F-B8D762036464}"/>
              </a:ext>
            </a:extLst>
          </p:cNvPr>
          <p:cNvSpPr>
            <a:spLocks noGrp="1"/>
          </p:cNvSpPr>
          <p:nvPr>
            <p:ph type="body" sz="quarter" idx="24" hasCustomPrompt="1"/>
          </p:nvPr>
        </p:nvSpPr>
        <p:spPr>
          <a:xfrm>
            <a:off x="5073324" y="2806964"/>
            <a:ext cx="2693128"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6" name="Text Placeholder 10">
            <a:extLst>
              <a:ext uri="{FF2B5EF4-FFF2-40B4-BE49-F238E27FC236}">
                <a16:creationId xmlns:a16="http://schemas.microsoft.com/office/drawing/2014/main" id="{A4D363AD-B16F-46C4-9856-EA9EAC699EF7}"/>
              </a:ext>
            </a:extLst>
          </p:cNvPr>
          <p:cNvSpPr>
            <a:spLocks noGrp="1"/>
          </p:cNvSpPr>
          <p:nvPr>
            <p:ph type="body" sz="quarter" idx="25" hasCustomPrompt="1"/>
          </p:nvPr>
        </p:nvSpPr>
        <p:spPr>
          <a:xfrm>
            <a:off x="8940173" y="2806964"/>
            <a:ext cx="2693128"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dirty="0"/>
              <a:t>Add title</a:t>
            </a:r>
          </a:p>
        </p:txBody>
      </p:sp>
      <p:cxnSp>
        <p:nvCxnSpPr>
          <p:cNvPr id="26" name="Straight Connector 25">
            <a:extLst>
              <a:ext uri="{FF2B5EF4-FFF2-40B4-BE49-F238E27FC236}">
                <a16:creationId xmlns:a16="http://schemas.microsoft.com/office/drawing/2014/main" id="{D6E9BAEE-70B0-4F15-B6B7-D5AE0227618F}"/>
              </a:ext>
            </a:extLst>
          </p:cNvPr>
          <p:cNvCxnSpPr>
            <a:cxnSpLocks/>
          </p:cNvCxnSpPr>
          <p:nvPr userDrawn="1"/>
        </p:nvCxnSpPr>
        <p:spPr>
          <a:xfrm>
            <a:off x="4699359" y="3939883"/>
            <a:ext cx="29036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F0848BB-EF65-4D43-AC18-9C4F4749CA6D}"/>
              </a:ext>
            </a:extLst>
          </p:cNvPr>
          <p:cNvCxnSpPr>
            <a:cxnSpLocks/>
          </p:cNvCxnSpPr>
          <p:nvPr userDrawn="1"/>
        </p:nvCxnSpPr>
        <p:spPr>
          <a:xfrm>
            <a:off x="8566207" y="3939883"/>
            <a:ext cx="29036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7CA7F01-3F2D-4396-A7D4-3D21C56D7FCC}"/>
              </a:ext>
            </a:extLst>
          </p:cNvPr>
          <p:cNvSpPr>
            <a:spLocks noGrp="1"/>
          </p:cNvSpPr>
          <p:nvPr>
            <p:ph type="title" hasCustomPrompt="1"/>
          </p:nvPr>
        </p:nvSpPr>
        <p:spPr>
          <a:xfrm>
            <a:off x="729016" y="1643321"/>
            <a:ext cx="4856634" cy="466344"/>
          </a:xfrm>
        </p:spPr>
        <p:txBody>
          <a:bodyPr>
            <a:no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9204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0B4CC-1CD5-414E-92CD-721B331F6F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A47427-FA4C-4262-9C2A-A640B569D4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FE89D4-4BDC-4CC9-959B-0D2E0BEB89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8/06/20XX</a:t>
            </a:r>
          </a:p>
        </p:txBody>
      </p:sp>
      <p:sp>
        <p:nvSpPr>
          <p:cNvPr id="5" name="Footer Placeholder 4">
            <a:extLst>
              <a:ext uri="{FF2B5EF4-FFF2-40B4-BE49-F238E27FC236}">
                <a16:creationId xmlns:a16="http://schemas.microsoft.com/office/drawing/2014/main" id="{FE1285D2-5742-46C4-A6B1-B07CC6823A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PITCH DECK</a:t>
            </a:r>
          </a:p>
        </p:txBody>
      </p:sp>
      <p:sp>
        <p:nvSpPr>
          <p:cNvPr id="6" name="Slide Number Placeholder 5">
            <a:extLst>
              <a:ext uri="{FF2B5EF4-FFF2-40B4-BE49-F238E27FC236}">
                <a16:creationId xmlns:a16="http://schemas.microsoft.com/office/drawing/2014/main" id="{03D7CF20-6E1A-4F87-A039-3C59B25DA4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fld id="{A402E4C0-AD5E-4E8C-9F21-7CCE474BDCEB}" type="slidenum">
              <a:rPr lang="en-US" smtClean="0"/>
              <a:pPr/>
              <a:t>‹#›</a:t>
            </a:fld>
            <a:endParaRPr lang="en-US" dirty="0"/>
          </a:p>
        </p:txBody>
      </p:sp>
    </p:spTree>
    <p:extLst>
      <p:ext uri="{BB962C8B-B14F-4D97-AF65-F5344CB8AC3E}">
        <p14:creationId xmlns:p14="http://schemas.microsoft.com/office/powerpoint/2010/main" val="363482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hdr="0"/>
  <p:txStyles>
    <p:titleStyle>
      <a:lvl1pPr algn="l" defTabSz="914400" rtl="0" eaLnBrk="1" latinLnBrk="0" hangingPunct="1">
        <a:lnSpc>
          <a:spcPct val="80000"/>
        </a:lnSpc>
        <a:spcBef>
          <a:spcPct val="0"/>
        </a:spcBef>
        <a:buNone/>
        <a:defRPr sz="4400" kern="1200" cap="all" spc="400" baseline="0">
          <a:ln w="19050">
            <a:solidFill>
              <a:schemeClr val="accent2"/>
            </a:solidFill>
          </a:ln>
          <a:no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52" name="Picture Placeholder 51" descr="A close up of a person wearing glasses and the measurements of the eyes">
            <a:extLst>
              <a:ext uri="{FF2B5EF4-FFF2-40B4-BE49-F238E27FC236}">
                <a16:creationId xmlns:a16="http://schemas.microsoft.com/office/drawing/2014/main" id="{2C10E818-8391-45ED-A8AC-28347E77C214}"/>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flipH="1">
            <a:off x="0" y="-1"/>
            <a:ext cx="4555958" cy="6855145"/>
          </a:xfrm>
        </p:spPr>
      </p:pic>
      <p:sp>
        <p:nvSpPr>
          <p:cNvPr id="4" name="Footer Placeholder 3">
            <a:extLst>
              <a:ext uri="{FF2B5EF4-FFF2-40B4-BE49-F238E27FC236}">
                <a16:creationId xmlns:a16="http://schemas.microsoft.com/office/drawing/2014/main" id="{FB7B4B2C-1327-46DF-8812-DDB6FD9420EA}"/>
              </a:ext>
            </a:extLst>
          </p:cNvPr>
          <p:cNvSpPr>
            <a:spLocks noGrp="1"/>
          </p:cNvSpPr>
          <p:nvPr>
            <p:ph type="ftr" sz="quarter" idx="11"/>
          </p:nvPr>
        </p:nvSpPr>
        <p:spPr>
          <a:xfrm>
            <a:off x="4038600" y="6356350"/>
            <a:ext cx="4114800" cy="365125"/>
          </a:xfrm>
        </p:spPr>
        <p:txBody>
          <a:bodyPr/>
          <a:lstStyle/>
          <a:p>
            <a:r>
              <a:rPr lang="en-US" dirty="0"/>
              <a:t>PITCH DECK</a:t>
            </a:r>
          </a:p>
        </p:txBody>
      </p:sp>
      <p:sp>
        <p:nvSpPr>
          <p:cNvPr id="5" name="Slide Number Placeholder 4">
            <a:extLst>
              <a:ext uri="{FF2B5EF4-FFF2-40B4-BE49-F238E27FC236}">
                <a16:creationId xmlns:a16="http://schemas.microsoft.com/office/drawing/2014/main" id="{3E0ED447-C6CA-4C7D-8108-E593E142A823}"/>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1</a:t>
            </a:fld>
            <a:endParaRPr lang="en-US" dirty="0"/>
          </a:p>
        </p:txBody>
      </p:sp>
      <p:sp>
        <p:nvSpPr>
          <p:cNvPr id="25" name="TextBox 24">
            <a:extLst>
              <a:ext uri="{FF2B5EF4-FFF2-40B4-BE49-F238E27FC236}">
                <a16:creationId xmlns:a16="http://schemas.microsoft.com/office/drawing/2014/main" id="{2803A8A5-E03A-67F4-9C76-0E31BC5C7FF2}"/>
              </a:ext>
            </a:extLst>
          </p:cNvPr>
          <p:cNvSpPr txBox="1"/>
          <p:nvPr/>
        </p:nvSpPr>
        <p:spPr>
          <a:xfrm>
            <a:off x="4616116" y="125355"/>
            <a:ext cx="7074568" cy="4708981"/>
          </a:xfrm>
          <a:prstGeom prst="rect">
            <a:avLst/>
          </a:prstGeom>
          <a:noFill/>
        </p:spPr>
        <p:txBody>
          <a:bodyPr wrap="square" rtlCol="0">
            <a:spAutoFit/>
          </a:bodyPr>
          <a:lstStyle/>
          <a:p>
            <a:pPr algn="ctr"/>
            <a:r>
              <a:rPr lang="en-US" sz="6000" b="1" dirty="0" smtClean="0">
                <a:solidFill>
                  <a:srgbClr val="FF0000"/>
                </a:solidFill>
                <a:latin typeface="Bodoni MT Black" panose="02070A03080606020203" pitchFamily="18" charset="0"/>
              </a:rPr>
              <a:t>Impact of AI on the Educational System in the United States</a:t>
            </a:r>
          </a:p>
          <a:p>
            <a:pPr algn="ctr"/>
            <a:endParaRPr lang="en-US" sz="6000" b="1" dirty="0">
              <a:solidFill>
                <a:srgbClr val="FF0000"/>
              </a:solidFill>
              <a:latin typeface="Bodoni MT Black" panose="02070A03080606020203" pitchFamily="18" charset="0"/>
            </a:endParaRPr>
          </a:p>
        </p:txBody>
      </p:sp>
      <p:sp>
        <p:nvSpPr>
          <p:cNvPr id="3" name="Rectangle 2"/>
          <p:cNvSpPr/>
          <p:nvPr/>
        </p:nvSpPr>
        <p:spPr>
          <a:xfrm>
            <a:off x="5618375" y="4656841"/>
            <a:ext cx="6165130" cy="20646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5759778" y="4834335"/>
            <a:ext cx="5024486" cy="1477328"/>
          </a:xfrm>
          <a:prstGeom prst="rect">
            <a:avLst/>
          </a:prstGeom>
          <a:noFill/>
        </p:spPr>
        <p:txBody>
          <a:bodyPr wrap="square" rtlCol="0">
            <a:spAutoFit/>
          </a:bodyPr>
          <a:lstStyle/>
          <a:p>
            <a:r>
              <a:rPr lang="en-US" dirty="0" smtClean="0"/>
              <a:t>Presenters:</a:t>
            </a:r>
          </a:p>
          <a:p>
            <a:endParaRPr lang="en-US" dirty="0"/>
          </a:p>
          <a:p>
            <a:pPr marL="285750" indent="-285750">
              <a:buFontTx/>
              <a:buChar char="-"/>
            </a:pPr>
            <a:r>
              <a:rPr lang="en-US" dirty="0" smtClean="0"/>
              <a:t>Samuel Torimiro</a:t>
            </a:r>
          </a:p>
          <a:p>
            <a:pPr marL="285750" indent="-285750">
              <a:buFontTx/>
              <a:buChar char="-"/>
            </a:pPr>
            <a:r>
              <a:rPr lang="en-US" dirty="0" err="1" smtClean="0"/>
              <a:t>Akomea</a:t>
            </a:r>
            <a:r>
              <a:rPr lang="en-US" dirty="0" smtClean="0"/>
              <a:t> George</a:t>
            </a:r>
          </a:p>
          <a:p>
            <a:pPr marL="285750" indent="-285750">
              <a:buFontTx/>
              <a:buChar char="-"/>
            </a:pPr>
            <a:r>
              <a:rPr lang="en-US" dirty="0" err="1" smtClean="0"/>
              <a:t>Baassou</a:t>
            </a:r>
            <a:r>
              <a:rPr lang="en-US" dirty="0" smtClean="0"/>
              <a:t> </a:t>
            </a:r>
            <a:r>
              <a:rPr lang="en-US" dirty="0" err="1" smtClean="0"/>
              <a:t>Hamida</a:t>
            </a:r>
            <a:endParaRPr lang="en-US" dirty="0"/>
          </a:p>
        </p:txBody>
      </p:sp>
    </p:spTree>
    <p:extLst>
      <p:ext uri="{BB962C8B-B14F-4D97-AF65-F5344CB8AC3E}">
        <p14:creationId xmlns:p14="http://schemas.microsoft.com/office/powerpoint/2010/main" val="611775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52" name="Picture Placeholder 51" descr="A close up of a person wearing glasses and the measurements of the eyes">
            <a:extLst>
              <a:ext uri="{FF2B5EF4-FFF2-40B4-BE49-F238E27FC236}">
                <a16:creationId xmlns:a16="http://schemas.microsoft.com/office/drawing/2014/main" id="{2C10E818-8391-45ED-A8AC-28347E77C214}"/>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flipH="1">
            <a:off x="0" y="-1"/>
            <a:ext cx="4555958" cy="6855145"/>
          </a:xfrm>
        </p:spPr>
      </p:pic>
      <p:sp>
        <p:nvSpPr>
          <p:cNvPr id="4" name="Footer Placeholder 3">
            <a:extLst>
              <a:ext uri="{FF2B5EF4-FFF2-40B4-BE49-F238E27FC236}">
                <a16:creationId xmlns:a16="http://schemas.microsoft.com/office/drawing/2014/main" id="{FB7B4B2C-1327-46DF-8812-DDB6FD9420EA}"/>
              </a:ext>
            </a:extLst>
          </p:cNvPr>
          <p:cNvSpPr>
            <a:spLocks noGrp="1"/>
          </p:cNvSpPr>
          <p:nvPr>
            <p:ph type="ftr" sz="quarter" idx="11"/>
          </p:nvPr>
        </p:nvSpPr>
        <p:spPr>
          <a:xfrm>
            <a:off x="4038600" y="6356350"/>
            <a:ext cx="4114800" cy="365125"/>
          </a:xfrm>
        </p:spPr>
        <p:txBody>
          <a:bodyPr/>
          <a:lstStyle/>
          <a:p>
            <a:r>
              <a:rPr lang="en-US" dirty="0"/>
              <a:t>PITCH DECK</a:t>
            </a:r>
          </a:p>
        </p:txBody>
      </p:sp>
      <p:sp>
        <p:nvSpPr>
          <p:cNvPr id="5" name="Slide Number Placeholder 4">
            <a:extLst>
              <a:ext uri="{FF2B5EF4-FFF2-40B4-BE49-F238E27FC236}">
                <a16:creationId xmlns:a16="http://schemas.microsoft.com/office/drawing/2014/main" id="{3E0ED447-C6CA-4C7D-8108-E593E142A823}"/>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10</a:t>
            </a:fld>
            <a:endParaRPr lang="en-US" dirty="0"/>
          </a:p>
        </p:txBody>
      </p:sp>
      <p:sp>
        <p:nvSpPr>
          <p:cNvPr id="25" name="TextBox 24">
            <a:extLst>
              <a:ext uri="{FF2B5EF4-FFF2-40B4-BE49-F238E27FC236}">
                <a16:creationId xmlns:a16="http://schemas.microsoft.com/office/drawing/2014/main" id="{2803A8A5-E03A-67F4-9C76-0E31BC5C7FF2}"/>
              </a:ext>
            </a:extLst>
          </p:cNvPr>
          <p:cNvSpPr txBox="1"/>
          <p:nvPr/>
        </p:nvSpPr>
        <p:spPr>
          <a:xfrm>
            <a:off x="5073316" y="2208679"/>
            <a:ext cx="7074568" cy="1938992"/>
          </a:xfrm>
          <a:prstGeom prst="rect">
            <a:avLst/>
          </a:prstGeom>
          <a:noFill/>
        </p:spPr>
        <p:txBody>
          <a:bodyPr wrap="square" rtlCol="0">
            <a:spAutoFit/>
          </a:bodyPr>
          <a:lstStyle/>
          <a:p>
            <a:pPr algn="ctr"/>
            <a:r>
              <a:rPr lang="en-US" sz="6000" b="1" dirty="0">
                <a:solidFill>
                  <a:srgbClr val="FF0000"/>
                </a:solidFill>
                <a:latin typeface="Bodoni MT Black" panose="02070A03080606020203" pitchFamily="18" charset="0"/>
              </a:rPr>
              <a:t>The Advantages of </a:t>
            </a:r>
            <a:r>
              <a:rPr lang="en-US" sz="6000" b="1" dirty="0" smtClean="0">
                <a:solidFill>
                  <a:srgbClr val="FF0000"/>
                </a:solidFill>
                <a:latin typeface="Bodoni MT Black" panose="02070A03080606020203" pitchFamily="18" charset="0"/>
              </a:rPr>
              <a:t>AI Technology</a:t>
            </a:r>
            <a:endParaRPr lang="en-US" sz="6000" b="1" dirty="0">
              <a:solidFill>
                <a:srgbClr val="FF0000"/>
              </a:solidFill>
              <a:latin typeface="Bodoni MT Black" panose="02070A03080606020203" pitchFamily="18" charset="0"/>
            </a:endParaRPr>
          </a:p>
        </p:txBody>
      </p:sp>
    </p:spTree>
    <p:extLst>
      <p:ext uri="{BB962C8B-B14F-4D97-AF65-F5344CB8AC3E}">
        <p14:creationId xmlns:p14="http://schemas.microsoft.com/office/powerpoint/2010/main" val="3082114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52" name="Picture Placeholder 51" descr="A close up of a person wearing glasses and the measurements of the eyes">
            <a:extLst>
              <a:ext uri="{FF2B5EF4-FFF2-40B4-BE49-F238E27FC236}">
                <a16:creationId xmlns:a16="http://schemas.microsoft.com/office/drawing/2014/main" id="{2C10E818-8391-45ED-A8AC-28347E77C214}"/>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flipH="1">
            <a:off x="0" y="-1"/>
            <a:ext cx="4555958" cy="6855145"/>
          </a:xfrm>
        </p:spPr>
      </p:pic>
      <p:sp>
        <p:nvSpPr>
          <p:cNvPr id="4" name="Footer Placeholder 3">
            <a:extLst>
              <a:ext uri="{FF2B5EF4-FFF2-40B4-BE49-F238E27FC236}">
                <a16:creationId xmlns:a16="http://schemas.microsoft.com/office/drawing/2014/main" id="{FB7B4B2C-1327-46DF-8812-DDB6FD9420EA}"/>
              </a:ext>
            </a:extLst>
          </p:cNvPr>
          <p:cNvSpPr>
            <a:spLocks noGrp="1"/>
          </p:cNvSpPr>
          <p:nvPr>
            <p:ph type="ftr" sz="quarter" idx="11"/>
          </p:nvPr>
        </p:nvSpPr>
        <p:spPr>
          <a:xfrm>
            <a:off x="4038600" y="6356350"/>
            <a:ext cx="4114800" cy="365125"/>
          </a:xfrm>
        </p:spPr>
        <p:txBody>
          <a:bodyPr/>
          <a:lstStyle/>
          <a:p>
            <a:r>
              <a:rPr lang="en-US" dirty="0"/>
              <a:t>PITCH DECK</a:t>
            </a:r>
          </a:p>
        </p:txBody>
      </p:sp>
      <p:sp>
        <p:nvSpPr>
          <p:cNvPr id="5" name="Slide Number Placeholder 4">
            <a:extLst>
              <a:ext uri="{FF2B5EF4-FFF2-40B4-BE49-F238E27FC236}">
                <a16:creationId xmlns:a16="http://schemas.microsoft.com/office/drawing/2014/main" id="{3E0ED447-C6CA-4C7D-8108-E593E142A823}"/>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11</a:t>
            </a:fld>
            <a:endParaRPr lang="en-US" dirty="0"/>
          </a:p>
        </p:txBody>
      </p:sp>
      <p:sp>
        <p:nvSpPr>
          <p:cNvPr id="25" name="TextBox 24">
            <a:extLst>
              <a:ext uri="{FF2B5EF4-FFF2-40B4-BE49-F238E27FC236}">
                <a16:creationId xmlns:a16="http://schemas.microsoft.com/office/drawing/2014/main" id="{2803A8A5-E03A-67F4-9C76-0E31BC5C7FF2}"/>
              </a:ext>
            </a:extLst>
          </p:cNvPr>
          <p:cNvSpPr txBox="1"/>
          <p:nvPr/>
        </p:nvSpPr>
        <p:spPr>
          <a:xfrm>
            <a:off x="4555958" y="1002941"/>
            <a:ext cx="7744326" cy="830997"/>
          </a:xfrm>
          <a:prstGeom prst="rect">
            <a:avLst/>
          </a:prstGeom>
          <a:noFill/>
        </p:spPr>
        <p:txBody>
          <a:bodyPr wrap="square" rtlCol="0">
            <a:spAutoFit/>
          </a:bodyPr>
          <a:lstStyle/>
          <a:p>
            <a:pPr algn="ctr"/>
            <a:r>
              <a:rPr lang="en-US" sz="4800" b="1" dirty="0">
                <a:solidFill>
                  <a:srgbClr val="FF0000"/>
                </a:solidFill>
                <a:latin typeface="Bodoni MT Black" panose="02070A03080606020203" pitchFamily="18" charset="0"/>
              </a:rPr>
              <a:t>Advantages for Students</a:t>
            </a:r>
          </a:p>
        </p:txBody>
      </p:sp>
      <p:sp>
        <p:nvSpPr>
          <p:cNvPr id="3" name="TextBox 2">
            <a:extLst>
              <a:ext uri="{FF2B5EF4-FFF2-40B4-BE49-F238E27FC236}">
                <a16:creationId xmlns:a16="http://schemas.microsoft.com/office/drawing/2014/main" id="{4EBB5E6E-63E1-1B82-398E-02CDE3EAEC0B}"/>
              </a:ext>
            </a:extLst>
          </p:cNvPr>
          <p:cNvSpPr txBox="1"/>
          <p:nvPr/>
        </p:nvSpPr>
        <p:spPr>
          <a:xfrm>
            <a:off x="4884374" y="2135327"/>
            <a:ext cx="6762642" cy="646331"/>
          </a:xfrm>
          <a:prstGeom prst="rect">
            <a:avLst/>
          </a:prstGeom>
          <a:noFill/>
        </p:spPr>
        <p:txBody>
          <a:bodyPr wrap="square" rtlCol="0">
            <a:spAutoFit/>
          </a:bodyPr>
          <a:lstStyle/>
          <a:p>
            <a:pPr marL="285750" indent="-28575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 Increased motivation to learn.</a:t>
            </a:r>
          </a:p>
        </p:txBody>
      </p:sp>
      <p:sp>
        <p:nvSpPr>
          <p:cNvPr id="9" name="TextBox 8">
            <a:extLst>
              <a:ext uri="{FF2B5EF4-FFF2-40B4-BE49-F238E27FC236}">
                <a16:creationId xmlns:a16="http://schemas.microsoft.com/office/drawing/2014/main" id="{31A8D8C9-1452-7AE0-36D1-F561B8CEA9AB}"/>
              </a:ext>
            </a:extLst>
          </p:cNvPr>
          <p:cNvSpPr txBox="1"/>
          <p:nvPr/>
        </p:nvSpPr>
        <p:spPr>
          <a:xfrm>
            <a:off x="4772079" y="4662782"/>
            <a:ext cx="6216316" cy="646331"/>
          </a:xfrm>
          <a:prstGeom prst="rect">
            <a:avLst/>
          </a:prstGeom>
          <a:noFill/>
        </p:spPr>
        <p:txBody>
          <a:bodyPr wrap="square">
            <a:spAutoFit/>
          </a:bodyPr>
          <a:lstStyle/>
          <a:p>
            <a:pPr marL="285750" indent="-285750">
              <a:buFont typeface="Wingdings" panose="05000000000000000000" pitchFamily="2" charset="2"/>
              <a:buChar char="q"/>
            </a:pPr>
            <a:r>
              <a:rPr lang="en-US" sz="3600" kern="100" dirty="0">
                <a:latin typeface="Arial" panose="020B0604020202020204" pitchFamily="34" charset="0"/>
                <a:ea typeface="Aptos" panose="020B0004020202020204" pitchFamily="34" charset="0"/>
                <a:cs typeface="Arial" panose="020B0604020202020204" pitchFamily="34" charset="0"/>
              </a:rPr>
              <a:t> </a:t>
            </a:r>
            <a:r>
              <a:rPr lang="en-US" sz="3600" kern="100" dirty="0">
                <a:effectLst/>
                <a:latin typeface="Arial" panose="020B0604020202020204" pitchFamily="34" charset="0"/>
                <a:ea typeface="Aptos" panose="020B0004020202020204" pitchFamily="34" charset="0"/>
                <a:cs typeface="Arial" panose="020B0604020202020204" pitchFamily="34" charset="0"/>
              </a:rPr>
              <a:t>Instant feedback. </a:t>
            </a:r>
          </a:p>
        </p:txBody>
      </p:sp>
      <p:sp>
        <p:nvSpPr>
          <p:cNvPr id="11" name="TextBox 10">
            <a:extLst>
              <a:ext uri="{FF2B5EF4-FFF2-40B4-BE49-F238E27FC236}">
                <a16:creationId xmlns:a16="http://schemas.microsoft.com/office/drawing/2014/main" id="{B58F5BA0-615B-68C8-85B7-24D926432ACC}"/>
              </a:ext>
            </a:extLst>
          </p:cNvPr>
          <p:cNvSpPr txBox="1"/>
          <p:nvPr/>
        </p:nvSpPr>
        <p:spPr>
          <a:xfrm>
            <a:off x="4772079" y="3147795"/>
            <a:ext cx="6216316" cy="1200329"/>
          </a:xfrm>
          <a:prstGeom prst="rect">
            <a:avLst/>
          </a:prstGeom>
          <a:noFill/>
        </p:spPr>
        <p:txBody>
          <a:bodyPr wrap="square">
            <a:spAutoFit/>
          </a:bodyPr>
          <a:lstStyle/>
          <a:p>
            <a:pPr marL="285750" indent="-285750">
              <a:buFont typeface="Wingdings" panose="05000000000000000000" pitchFamily="2" charset="2"/>
              <a:buChar char="q"/>
            </a:pPr>
            <a:r>
              <a:rPr lang="en-US" sz="3600" kern="100" dirty="0">
                <a:latin typeface="Arial" panose="020B0604020202020204" pitchFamily="34" charset="0"/>
                <a:ea typeface="Aptos" panose="020B0004020202020204" pitchFamily="34" charset="0"/>
                <a:cs typeface="Arial" panose="020B0604020202020204" pitchFamily="34" charset="0"/>
              </a:rPr>
              <a:t> </a:t>
            </a:r>
            <a:r>
              <a:rPr lang="en-US" sz="3600" dirty="0">
                <a:effectLst/>
                <a:latin typeface="Arial" panose="020B0604020202020204" pitchFamily="34" charset="0"/>
                <a:ea typeface="Aptos" panose="020B0004020202020204" pitchFamily="34" charset="0"/>
                <a:cs typeface="Arial" panose="020B0604020202020204" pitchFamily="34" charset="0"/>
              </a:rPr>
              <a:t>Personalized and adaptive learning environments.</a:t>
            </a:r>
          </a:p>
        </p:txBody>
      </p:sp>
    </p:spTree>
    <p:extLst>
      <p:ext uri="{BB962C8B-B14F-4D97-AF65-F5344CB8AC3E}">
        <p14:creationId xmlns:p14="http://schemas.microsoft.com/office/powerpoint/2010/main" val="280915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52" name="Picture Placeholder 51" descr="A close up of a person wearing glasses and the measurements of the eyes">
            <a:extLst>
              <a:ext uri="{FF2B5EF4-FFF2-40B4-BE49-F238E27FC236}">
                <a16:creationId xmlns:a16="http://schemas.microsoft.com/office/drawing/2014/main" id="{2C10E818-8391-45ED-A8AC-28347E77C214}"/>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flipH="1">
            <a:off x="0" y="-1"/>
            <a:ext cx="4555958" cy="6855145"/>
          </a:xfrm>
        </p:spPr>
      </p:pic>
      <p:sp>
        <p:nvSpPr>
          <p:cNvPr id="4" name="Footer Placeholder 3">
            <a:extLst>
              <a:ext uri="{FF2B5EF4-FFF2-40B4-BE49-F238E27FC236}">
                <a16:creationId xmlns:a16="http://schemas.microsoft.com/office/drawing/2014/main" id="{FB7B4B2C-1327-46DF-8812-DDB6FD9420EA}"/>
              </a:ext>
            </a:extLst>
          </p:cNvPr>
          <p:cNvSpPr>
            <a:spLocks noGrp="1"/>
          </p:cNvSpPr>
          <p:nvPr>
            <p:ph type="ftr" sz="quarter" idx="11"/>
          </p:nvPr>
        </p:nvSpPr>
        <p:spPr>
          <a:xfrm>
            <a:off x="4038600" y="6356350"/>
            <a:ext cx="4114800" cy="365125"/>
          </a:xfrm>
        </p:spPr>
        <p:txBody>
          <a:bodyPr/>
          <a:lstStyle/>
          <a:p>
            <a:r>
              <a:rPr lang="en-US" dirty="0"/>
              <a:t>PITCH DECK</a:t>
            </a:r>
          </a:p>
        </p:txBody>
      </p:sp>
      <p:sp>
        <p:nvSpPr>
          <p:cNvPr id="5" name="Slide Number Placeholder 4">
            <a:extLst>
              <a:ext uri="{FF2B5EF4-FFF2-40B4-BE49-F238E27FC236}">
                <a16:creationId xmlns:a16="http://schemas.microsoft.com/office/drawing/2014/main" id="{3E0ED447-C6CA-4C7D-8108-E593E142A823}"/>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12</a:t>
            </a:fld>
            <a:endParaRPr lang="en-US" dirty="0"/>
          </a:p>
        </p:txBody>
      </p:sp>
      <p:sp>
        <p:nvSpPr>
          <p:cNvPr id="25" name="TextBox 24">
            <a:extLst>
              <a:ext uri="{FF2B5EF4-FFF2-40B4-BE49-F238E27FC236}">
                <a16:creationId xmlns:a16="http://schemas.microsoft.com/office/drawing/2014/main" id="{2803A8A5-E03A-67F4-9C76-0E31BC5C7FF2}"/>
              </a:ext>
            </a:extLst>
          </p:cNvPr>
          <p:cNvSpPr txBox="1"/>
          <p:nvPr/>
        </p:nvSpPr>
        <p:spPr>
          <a:xfrm>
            <a:off x="4555958" y="1056069"/>
            <a:ext cx="7744326" cy="830997"/>
          </a:xfrm>
          <a:prstGeom prst="rect">
            <a:avLst/>
          </a:prstGeom>
          <a:noFill/>
        </p:spPr>
        <p:txBody>
          <a:bodyPr wrap="square" rtlCol="0">
            <a:spAutoFit/>
          </a:bodyPr>
          <a:lstStyle/>
          <a:p>
            <a:pPr algn="ctr"/>
            <a:r>
              <a:rPr lang="en-US" sz="4800" b="1" dirty="0">
                <a:solidFill>
                  <a:srgbClr val="FF0000"/>
                </a:solidFill>
                <a:latin typeface="Bodoni MT Black" panose="02070A03080606020203" pitchFamily="18" charset="0"/>
              </a:rPr>
              <a:t>Advantages for Students</a:t>
            </a:r>
          </a:p>
        </p:txBody>
      </p:sp>
      <p:sp>
        <p:nvSpPr>
          <p:cNvPr id="3" name="TextBox 2">
            <a:extLst>
              <a:ext uri="{FF2B5EF4-FFF2-40B4-BE49-F238E27FC236}">
                <a16:creationId xmlns:a16="http://schemas.microsoft.com/office/drawing/2014/main" id="{4EBB5E6E-63E1-1B82-398E-02CDE3EAEC0B}"/>
              </a:ext>
            </a:extLst>
          </p:cNvPr>
          <p:cNvSpPr txBox="1"/>
          <p:nvPr/>
        </p:nvSpPr>
        <p:spPr>
          <a:xfrm>
            <a:off x="4772079" y="2468220"/>
            <a:ext cx="6762642" cy="1200329"/>
          </a:xfrm>
          <a:prstGeom prst="rect">
            <a:avLst/>
          </a:prstGeom>
          <a:noFill/>
        </p:spPr>
        <p:txBody>
          <a:bodyPr wrap="square" rtlCol="0">
            <a:spAutoFit/>
          </a:bodyPr>
          <a:lstStyle/>
          <a:p>
            <a:pPr marL="285750" indent="-28575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Ease of access and Improved learning performance.</a:t>
            </a:r>
          </a:p>
        </p:txBody>
      </p:sp>
      <p:sp>
        <p:nvSpPr>
          <p:cNvPr id="7" name="TextBox 6">
            <a:extLst>
              <a:ext uri="{FF2B5EF4-FFF2-40B4-BE49-F238E27FC236}">
                <a16:creationId xmlns:a16="http://schemas.microsoft.com/office/drawing/2014/main" id="{EAC16AE8-80AD-2FBB-D8FE-CEA02C414352}"/>
              </a:ext>
            </a:extLst>
          </p:cNvPr>
          <p:cNvSpPr txBox="1"/>
          <p:nvPr/>
        </p:nvSpPr>
        <p:spPr>
          <a:xfrm>
            <a:off x="4772079" y="5080700"/>
            <a:ext cx="6216316" cy="646331"/>
          </a:xfrm>
          <a:prstGeom prst="rect">
            <a:avLst/>
          </a:prstGeom>
          <a:noFill/>
        </p:spPr>
        <p:txBody>
          <a:bodyPr wrap="square">
            <a:spAutoFit/>
          </a:bodyPr>
          <a:lstStyle/>
          <a:p>
            <a:pPr marL="285750" indent="-285750">
              <a:buFont typeface="Wingdings" panose="05000000000000000000" pitchFamily="2" charset="2"/>
              <a:buChar char="q"/>
            </a:pPr>
            <a:r>
              <a:rPr lang="en-US" sz="3600" kern="100" dirty="0">
                <a:latin typeface="Arial" panose="020B0604020202020204" pitchFamily="34" charset="0"/>
                <a:ea typeface="Aptos" panose="020B0004020202020204" pitchFamily="34" charset="0"/>
                <a:cs typeface="Arial" panose="020B0604020202020204" pitchFamily="34" charset="0"/>
              </a:rPr>
              <a:t> Active participation.</a:t>
            </a:r>
            <a:endParaRPr lang="en-US" sz="36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5FFCEBF-7F65-BF31-D717-41AA23910005}"/>
              </a:ext>
            </a:extLst>
          </p:cNvPr>
          <p:cNvSpPr txBox="1"/>
          <p:nvPr/>
        </p:nvSpPr>
        <p:spPr>
          <a:xfrm>
            <a:off x="4772079" y="4056753"/>
            <a:ext cx="6216316" cy="646331"/>
          </a:xfrm>
          <a:prstGeom prst="rect">
            <a:avLst/>
          </a:prstGeom>
          <a:noFill/>
        </p:spPr>
        <p:txBody>
          <a:bodyPr wrap="square">
            <a:spAutoFit/>
          </a:bodyPr>
          <a:lstStyle/>
          <a:p>
            <a:pPr marL="285750" indent="-285750">
              <a:buFont typeface="Wingdings" panose="05000000000000000000" pitchFamily="2" charset="2"/>
              <a:buChar char="q"/>
            </a:pPr>
            <a:r>
              <a:rPr lang="en-US" sz="3600" kern="100" dirty="0">
                <a:latin typeface="Arial" panose="020B0604020202020204" pitchFamily="34" charset="0"/>
                <a:ea typeface="Aptos" panose="020B0004020202020204" pitchFamily="34" charset="0"/>
                <a:cs typeface="Arial" panose="020B0604020202020204" pitchFamily="34" charset="0"/>
              </a:rPr>
              <a:t> </a:t>
            </a:r>
            <a:r>
              <a:rPr lang="en-US" sz="3600" kern="100" dirty="0">
                <a:effectLst/>
                <a:latin typeface="Arial" panose="020B0604020202020204" pitchFamily="34" charset="0"/>
                <a:ea typeface="Aptos" panose="020B0004020202020204" pitchFamily="34" charset="0"/>
                <a:cs typeface="Arial" panose="020B0604020202020204" pitchFamily="34" charset="0"/>
              </a:rPr>
              <a:t>Self-regulated learning.</a:t>
            </a:r>
          </a:p>
        </p:txBody>
      </p:sp>
    </p:spTree>
    <p:extLst>
      <p:ext uri="{BB962C8B-B14F-4D97-AF65-F5344CB8AC3E}">
        <p14:creationId xmlns:p14="http://schemas.microsoft.com/office/powerpoint/2010/main" val="3151611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52" name="Picture Placeholder 51" descr="A close up of a person wearing glasses and the measurements of the eyes">
            <a:extLst>
              <a:ext uri="{FF2B5EF4-FFF2-40B4-BE49-F238E27FC236}">
                <a16:creationId xmlns:a16="http://schemas.microsoft.com/office/drawing/2014/main" id="{2C10E818-8391-45ED-A8AC-28347E77C214}"/>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flipH="1">
            <a:off x="0" y="-1"/>
            <a:ext cx="4555958" cy="6855145"/>
          </a:xfrm>
        </p:spPr>
      </p:pic>
      <p:sp>
        <p:nvSpPr>
          <p:cNvPr id="4" name="Footer Placeholder 3">
            <a:extLst>
              <a:ext uri="{FF2B5EF4-FFF2-40B4-BE49-F238E27FC236}">
                <a16:creationId xmlns:a16="http://schemas.microsoft.com/office/drawing/2014/main" id="{FB7B4B2C-1327-46DF-8812-DDB6FD9420EA}"/>
              </a:ext>
            </a:extLst>
          </p:cNvPr>
          <p:cNvSpPr>
            <a:spLocks noGrp="1"/>
          </p:cNvSpPr>
          <p:nvPr>
            <p:ph type="ftr" sz="quarter" idx="11"/>
          </p:nvPr>
        </p:nvSpPr>
        <p:spPr>
          <a:xfrm>
            <a:off x="4038600" y="6356350"/>
            <a:ext cx="4114800" cy="365125"/>
          </a:xfrm>
        </p:spPr>
        <p:txBody>
          <a:bodyPr/>
          <a:lstStyle/>
          <a:p>
            <a:r>
              <a:rPr lang="en-US" dirty="0"/>
              <a:t>PITCH DECK</a:t>
            </a:r>
          </a:p>
        </p:txBody>
      </p:sp>
      <p:sp>
        <p:nvSpPr>
          <p:cNvPr id="5" name="Slide Number Placeholder 4">
            <a:extLst>
              <a:ext uri="{FF2B5EF4-FFF2-40B4-BE49-F238E27FC236}">
                <a16:creationId xmlns:a16="http://schemas.microsoft.com/office/drawing/2014/main" id="{3E0ED447-C6CA-4C7D-8108-E593E142A823}"/>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13</a:t>
            </a:fld>
            <a:endParaRPr lang="en-US" dirty="0"/>
          </a:p>
        </p:txBody>
      </p:sp>
      <p:sp>
        <p:nvSpPr>
          <p:cNvPr id="25" name="TextBox 24">
            <a:extLst>
              <a:ext uri="{FF2B5EF4-FFF2-40B4-BE49-F238E27FC236}">
                <a16:creationId xmlns:a16="http://schemas.microsoft.com/office/drawing/2014/main" id="{2803A8A5-E03A-67F4-9C76-0E31BC5C7FF2}"/>
              </a:ext>
            </a:extLst>
          </p:cNvPr>
          <p:cNvSpPr txBox="1"/>
          <p:nvPr/>
        </p:nvSpPr>
        <p:spPr>
          <a:xfrm>
            <a:off x="4447674" y="1539791"/>
            <a:ext cx="7744326" cy="769441"/>
          </a:xfrm>
          <a:prstGeom prst="rect">
            <a:avLst/>
          </a:prstGeom>
          <a:noFill/>
        </p:spPr>
        <p:txBody>
          <a:bodyPr wrap="square" rtlCol="0">
            <a:spAutoFit/>
          </a:bodyPr>
          <a:lstStyle/>
          <a:p>
            <a:pPr algn="ctr"/>
            <a:r>
              <a:rPr lang="en-US" sz="4400" b="1" dirty="0">
                <a:solidFill>
                  <a:srgbClr val="FF0000"/>
                </a:solidFill>
                <a:latin typeface="Bodoni MT Black" panose="02070A03080606020203" pitchFamily="18" charset="0"/>
              </a:rPr>
              <a:t>Advantages for Educators</a:t>
            </a:r>
          </a:p>
        </p:txBody>
      </p:sp>
      <p:sp>
        <p:nvSpPr>
          <p:cNvPr id="3" name="TextBox 2">
            <a:extLst>
              <a:ext uri="{FF2B5EF4-FFF2-40B4-BE49-F238E27FC236}">
                <a16:creationId xmlns:a16="http://schemas.microsoft.com/office/drawing/2014/main" id="{4EBB5E6E-63E1-1B82-398E-02CDE3EAEC0B}"/>
              </a:ext>
            </a:extLst>
          </p:cNvPr>
          <p:cNvSpPr txBox="1"/>
          <p:nvPr/>
        </p:nvSpPr>
        <p:spPr>
          <a:xfrm>
            <a:off x="4772079" y="2675190"/>
            <a:ext cx="6762642" cy="646331"/>
          </a:xfrm>
          <a:prstGeom prst="rect">
            <a:avLst/>
          </a:prstGeom>
          <a:noFill/>
        </p:spPr>
        <p:txBody>
          <a:bodyPr wrap="square" rtlCol="0">
            <a:spAutoFit/>
          </a:bodyPr>
          <a:lstStyle/>
          <a:p>
            <a:pPr marL="285750" indent="-28575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 Time Saving.</a:t>
            </a:r>
          </a:p>
        </p:txBody>
      </p:sp>
      <p:sp>
        <p:nvSpPr>
          <p:cNvPr id="7" name="TextBox 6">
            <a:extLst>
              <a:ext uri="{FF2B5EF4-FFF2-40B4-BE49-F238E27FC236}">
                <a16:creationId xmlns:a16="http://schemas.microsoft.com/office/drawing/2014/main" id="{EAC16AE8-80AD-2FBB-D8FE-CEA02C414352}"/>
              </a:ext>
            </a:extLst>
          </p:cNvPr>
          <p:cNvSpPr txBox="1"/>
          <p:nvPr/>
        </p:nvSpPr>
        <p:spPr>
          <a:xfrm>
            <a:off x="4772079" y="4599440"/>
            <a:ext cx="7243458" cy="646331"/>
          </a:xfrm>
          <a:prstGeom prst="rect">
            <a:avLst/>
          </a:prstGeom>
          <a:noFill/>
        </p:spPr>
        <p:txBody>
          <a:bodyPr wrap="square">
            <a:spAutoFit/>
          </a:bodyPr>
          <a:lstStyle/>
          <a:p>
            <a:pPr marL="285750" indent="-285750">
              <a:buFont typeface="Wingdings" panose="05000000000000000000" pitchFamily="2" charset="2"/>
              <a:buChar char="q"/>
            </a:pPr>
            <a:r>
              <a:rPr lang="en-US" sz="3600" kern="100" dirty="0">
                <a:latin typeface="Arial" panose="020B0604020202020204" pitchFamily="34" charset="0"/>
                <a:ea typeface="Aptos" panose="020B0004020202020204" pitchFamily="34" charset="0"/>
                <a:cs typeface="Arial" panose="020B0604020202020204" pitchFamily="34" charset="0"/>
              </a:rPr>
              <a:t> Providing Training Resources.</a:t>
            </a:r>
            <a:endParaRPr lang="en-US" sz="36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5FFCEBF-7F65-BF31-D717-41AA23910005}"/>
              </a:ext>
            </a:extLst>
          </p:cNvPr>
          <p:cNvSpPr txBox="1"/>
          <p:nvPr/>
        </p:nvSpPr>
        <p:spPr>
          <a:xfrm>
            <a:off x="4772079" y="3627675"/>
            <a:ext cx="6216316" cy="646331"/>
          </a:xfrm>
          <a:prstGeom prst="rect">
            <a:avLst/>
          </a:prstGeom>
          <a:noFill/>
        </p:spPr>
        <p:txBody>
          <a:bodyPr wrap="square">
            <a:spAutoFit/>
          </a:bodyPr>
          <a:lstStyle/>
          <a:p>
            <a:pPr marL="285750" indent="-285750">
              <a:buFont typeface="Wingdings" panose="05000000000000000000" pitchFamily="2" charset="2"/>
              <a:buChar char="q"/>
            </a:pPr>
            <a:r>
              <a:rPr lang="en-US" sz="3600" kern="100" dirty="0">
                <a:latin typeface="Arial" panose="020B0604020202020204" pitchFamily="34" charset="0"/>
                <a:ea typeface="Aptos" panose="020B0004020202020204" pitchFamily="34" charset="0"/>
                <a:cs typeface="Arial" panose="020B0604020202020204" pitchFamily="34" charset="0"/>
              </a:rPr>
              <a:t> Workload Reduction</a:t>
            </a:r>
            <a:r>
              <a:rPr lang="en-US" sz="3600" kern="100" dirty="0">
                <a:effectLst/>
                <a:latin typeface="Arial" panose="020B0604020202020204" pitchFamily="34" charset="0"/>
                <a:ea typeface="Aptos" panose="020B0004020202020204" pitchFamily="34" charset="0"/>
                <a:cs typeface="Arial" panose="020B0604020202020204" pitchFamily="34" charset="0"/>
              </a:rPr>
              <a:t>.</a:t>
            </a:r>
          </a:p>
        </p:txBody>
      </p:sp>
    </p:spTree>
    <p:extLst>
      <p:ext uri="{BB962C8B-B14F-4D97-AF65-F5344CB8AC3E}">
        <p14:creationId xmlns:p14="http://schemas.microsoft.com/office/powerpoint/2010/main" val="1296335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woman looking at a screen with tiny writing and graphs floating">
            <a:extLst>
              <a:ext uri="{FF2B5EF4-FFF2-40B4-BE49-F238E27FC236}">
                <a16:creationId xmlns:a16="http://schemas.microsoft.com/office/drawing/2014/main" id="{AACEA9E5-C8FF-4080-B2EE-93C3DA6E6851}"/>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l="20415" r="16495"/>
          <a:stretch/>
        </p:blipFill>
        <p:spPr>
          <a:xfrm>
            <a:off x="7639382" y="-27575"/>
            <a:ext cx="4540586" cy="6867376"/>
          </a:xfrm>
        </p:spPr>
      </p:pic>
      <p:sp>
        <p:nvSpPr>
          <p:cNvPr id="26" name="Rectangle 25">
            <a:extLst>
              <a:ext uri="{FF2B5EF4-FFF2-40B4-BE49-F238E27FC236}">
                <a16:creationId xmlns:a16="http://schemas.microsoft.com/office/drawing/2014/main" id="{412921C0-14A7-18EA-1AD5-53A81AAAF275}"/>
              </a:ext>
            </a:extLst>
          </p:cNvPr>
          <p:cNvSpPr/>
          <p:nvPr/>
        </p:nvSpPr>
        <p:spPr>
          <a:xfrm>
            <a:off x="12032" y="1572127"/>
            <a:ext cx="7639382" cy="338488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Should students be forced to think and do their tasks independently?</a:t>
            </a:r>
            <a:endParaRPr lang="en-US" sz="44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67869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52" name="Picture Placeholder 51" descr="A close up of a person wearing glasses and the measurements of the eyes">
            <a:extLst>
              <a:ext uri="{FF2B5EF4-FFF2-40B4-BE49-F238E27FC236}">
                <a16:creationId xmlns:a16="http://schemas.microsoft.com/office/drawing/2014/main" id="{2C10E818-8391-45ED-A8AC-28347E77C214}"/>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flipH="1">
            <a:off x="0" y="-1"/>
            <a:ext cx="4555958" cy="6855145"/>
          </a:xfrm>
        </p:spPr>
      </p:pic>
      <p:sp>
        <p:nvSpPr>
          <p:cNvPr id="4" name="Footer Placeholder 3">
            <a:extLst>
              <a:ext uri="{FF2B5EF4-FFF2-40B4-BE49-F238E27FC236}">
                <a16:creationId xmlns:a16="http://schemas.microsoft.com/office/drawing/2014/main" id="{FB7B4B2C-1327-46DF-8812-DDB6FD9420EA}"/>
              </a:ext>
            </a:extLst>
          </p:cNvPr>
          <p:cNvSpPr>
            <a:spLocks noGrp="1"/>
          </p:cNvSpPr>
          <p:nvPr>
            <p:ph type="ftr" sz="quarter" idx="11"/>
          </p:nvPr>
        </p:nvSpPr>
        <p:spPr>
          <a:xfrm>
            <a:off x="4038600" y="6356350"/>
            <a:ext cx="4114800" cy="365125"/>
          </a:xfrm>
        </p:spPr>
        <p:txBody>
          <a:bodyPr/>
          <a:lstStyle/>
          <a:p>
            <a:r>
              <a:rPr lang="en-US" dirty="0"/>
              <a:t>PITCH DECK</a:t>
            </a:r>
          </a:p>
        </p:txBody>
      </p:sp>
      <p:sp>
        <p:nvSpPr>
          <p:cNvPr id="5" name="Slide Number Placeholder 4">
            <a:extLst>
              <a:ext uri="{FF2B5EF4-FFF2-40B4-BE49-F238E27FC236}">
                <a16:creationId xmlns:a16="http://schemas.microsoft.com/office/drawing/2014/main" id="{3E0ED447-C6CA-4C7D-8108-E593E142A823}"/>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2</a:t>
            </a:fld>
            <a:endParaRPr lang="en-US" dirty="0"/>
          </a:p>
        </p:txBody>
      </p:sp>
      <p:sp>
        <p:nvSpPr>
          <p:cNvPr id="25" name="TextBox 24">
            <a:extLst>
              <a:ext uri="{FF2B5EF4-FFF2-40B4-BE49-F238E27FC236}">
                <a16:creationId xmlns:a16="http://schemas.microsoft.com/office/drawing/2014/main" id="{2803A8A5-E03A-67F4-9C76-0E31BC5C7FF2}"/>
              </a:ext>
            </a:extLst>
          </p:cNvPr>
          <p:cNvSpPr txBox="1"/>
          <p:nvPr/>
        </p:nvSpPr>
        <p:spPr>
          <a:xfrm>
            <a:off x="4616116" y="125355"/>
            <a:ext cx="7074568" cy="3231654"/>
          </a:xfrm>
          <a:prstGeom prst="rect">
            <a:avLst/>
          </a:prstGeom>
          <a:noFill/>
        </p:spPr>
        <p:txBody>
          <a:bodyPr wrap="square" rtlCol="0">
            <a:spAutoFit/>
          </a:bodyPr>
          <a:lstStyle/>
          <a:p>
            <a:pPr algn="ctr"/>
            <a:r>
              <a:rPr lang="en-US" sz="6000" b="1" dirty="0" smtClean="0">
                <a:solidFill>
                  <a:srgbClr val="FF0000"/>
                </a:solidFill>
                <a:latin typeface="Bodoni MT Black" panose="02070A03080606020203" pitchFamily="18" charset="0"/>
              </a:rPr>
              <a:t>Introduction</a:t>
            </a:r>
          </a:p>
          <a:p>
            <a:pPr algn="ctr"/>
            <a:endParaRPr lang="en-US" sz="2400" b="1" dirty="0" smtClean="0">
              <a:solidFill>
                <a:srgbClr val="FF0000"/>
              </a:solidFill>
              <a:latin typeface="Bodoni MT Black" panose="02070A03080606020203" pitchFamily="18" charset="0"/>
            </a:endParaRPr>
          </a:p>
          <a:p>
            <a:pPr algn="ctr"/>
            <a:endParaRPr lang="en-US" sz="2400" b="1" dirty="0">
              <a:solidFill>
                <a:srgbClr val="FF0000"/>
              </a:solidFill>
              <a:latin typeface="Bodoni MT Black" panose="02070A03080606020203" pitchFamily="18" charset="0"/>
            </a:endParaRPr>
          </a:p>
          <a:p>
            <a:pPr algn="ctr"/>
            <a:r>
              <a:rPr lang="en-US" sz="2400" b="1" dirty="0" smtClean="0">
                <a:solidFill>
                  <a:srgbClr val="FF0000"/>
                </a:solidFill>
                <a:latin typeface="Bodoni MT Black" panose="02070A03080606020203" pitchFamily="18" charset="0"/>
              </a:rPr>
              <a:t>Chu et al., (2022), noted that for the last five consecutive years, artificial intelligence (AI) has risen, with the ardent of new AI tools.</a:t>
            </a:r>
          </a:p>
        </p:txBody>
      </p:sp>
    </p:spTree>
    <p:extLst>
      <p:ext uri="{BB962C8B-B14F-4D97-AF65-F5344CB8AC3E}">
        <p14:creationId xmlns:p14="http://schemas.microsoft.com/office/powerpoint/2010/main" val="3219468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52" name="Picture Placeholder 51" descr="A close up of a person wearing glasses and the measurements of the eyes">
            <a:extLst>
              <a:ext uri="{FF2B5EF4-FFF2-40B4-BE49-F238E27FC236}">
                <a16:creationId xmlns:a16="http://schemas.microsoft.com/office/drawing/2014/main" id="{2C10E818-8391-45ED-A8AC-28347E77C214}"/>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flipH="1">
            <a:off x="0" y="-1"/>
            <a:ext cx="4555958" cy="6855145"/>
          </a:xfrm>
        </p:spPr>
      </p:pic>
      <p:sp>
        <p:nvSpPr>
          <p:cNvPr id="4" name="Footer Placeholder 3">
            <a:extLst>
              <a:ext uri="{FF2B5EF4-FFF2-40B4-BE49-F238E27FC236}">
                <a16:creationId xmlns:a16="http://schemas.microsoft.com/office/drawing/2014/main" id="{FB7B4B2C-1327-46DF-8812-DDB6FD9420EA}"/>
              </a:ext>
            </a:extLst>
          </p:cNvPr>
          <p:cNvSpPr>
            <a:spLocks noGrp="1"/>
          </p:cNvSpPr>
          <p:nvPr>
            <p:ph type="ftr" sz="quarter" idx="11"/>
          </p:nvPr>
        </p:nvSpPr>
        <p:spPr>
          <a:xfrm>
            <a:off x="4038600" y="6356350"/>
            <a:ext cx="4114800" cy="365125"/>
          </a:xfrm>
        </p:spPr>
        <p:txBody>
          <a:bodyPr/>
          <a:lstStyle/>
          <a:p>
            <a:r>
              <a:rPr lang="en-US" dirty="0"/>
              <a:t>PITCH DECK</a:t>
            </a:r>
          </a:p>
        </p:txBody>
      </p:sp>
      <p:sp>
        <p:nvSpPr>
          <p:cNvPr id="5" name="Slide Number Placeholder 4">
            <a:extLst>
              <a:ext uri="{FF2B5EF4-FFF2-40B4-BE49-F238E27FC236}">
                <a16:creationId xmlns:a16="http://schemas.microsoft.com/office/drawing/2014/main" id="{3E0ED447-C6CA-4C7D-8108-E593E142A823}"/>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3</a:t>
            </a:fld>
            <a:endParaRPr lang="en-US" dirty="0"/>
          </a:p>
        </p:txBody>
      </p:sp>
      <p:sp>
        <p:nvSpPr>
          <p:cNvPr id="25" name="TextBox 24">
            <a:extLst>
              <a:ext uri="{FF2B5EF4-FFF2-40B4-BE49-F238E27FC236}">
                <a16:creationId xmlns:a16="http://schemas.microsoft.com/office/drawing/2014/main" id="{2803A8A5-E03A-67F4-9C76-0E31BC5C7FF2}"/>
              </a:ext>
            </a:extLst>
          </p:cNvPr>
          <p:cNvSpPr txBox="1"/>
          <p:nvPr/>
        </p:nvSpPr>
        <p:spPr>
          <a:xfrm>
            <a:off x="4616116" y="125355"/>
            <a:ext cx="7074568" cy="4632037"/>
          </a:xfrm>
          <a:prstGeom prst="rect">
            <a:avLst/>
          </a:prstGeom>
          <a:noFill/>
        </p:spPr>
        <p:txBody>
          <a:bodyPr wrap="square" rtlCol="0">
            <a:spAutoFit/>
          </a:bodyPr>
          <a:lstStyle/>
          <a:p>
            <a:pPr algn="ctr"/>
            <a:endParaRPr lang="en-US" sz="6000" b="1" dirty="0" smtClean="0">
              <a:solidFill>
                <a:srgbClr val="FF0000"/>
              </a:solidFill>
              <a:latin typeface="Bodoni MT Black" panose="02070A03080606020203" pitchFamily="18" charset="0"/>
            </a:endParaRPr>
          </a:p>
          <a:p>
            <a:pPr algn="ctr"/>
            <a:endParaRPr lang="en-US" sz="2000" b="1" dirty="0">
              <a:solidFill>
                <a:srgbClr val="FF0000"/>
              </a:solidFill>
              <a:latin typeface="Bodoni MT Black" panose="02070A03080606020203" pitchFamily="18" charset="0"/>
            </a:endParaRPr>
          </a:p>
          <a:p>
            <a:pPr algn="ctr"/>
            <a:r>
              <a:rPr lang="en-US" sz="2000" b="1" dirty="0">
                <a:solidFill>
                  <a:srgbClr val="FF0000"/>
                </a:solidFill>
                <a:latin typeface="Bodoni MT Black" panose="02070A03080606020203" pitchFamily="18" charset="0"/>
              </a:rPr>
              <a:t>“Artificial Intelligence (AI) is a rapidly growing field that encompasses various disciplines, including mathematics, engineering, computer science, philosophy, and linguistics. It has significantly impacted various sectors, including education, by addressing issues such as content accessibility and teacher deficiency</a:t>
            </a:r>
            <a:r>
              <a:rPr lang="en-US" sz="2000" b="1" dirty="0" smtClean="0">
                <a:solidFill>
                  <a:srgbClr val="FF0000"/>
                </a:solidFill>
                <a:latin typeface="Bodoni MT Black" panose="02070A03080606020203" pitchFamily="18" charset="0"/>
              </a:rPr>
              <a:t>.”</a:t>
            </a:r>
          </a:p>
          <a:p>
            <a:pPr algn="ctr"/>
            <a:endParaRPr lang="en-US" sz="2000" b="1" dirty="0">
              <a:solidFill>
                <a:srgbClr val="FF0000"/>
              </a:solidFill>
              <a:latin typeface="Bodoni MT Black" panose="02070A03080606020203" pitchFamily="18" charset="0"/>
            </a:endParaRPr>
          </a:p>
          <a:p>
            <a:pPr algn="ctr"/>
            <a:endParaRPr lang="en-US" sz="2000" b="1" dirty="0">
              <a:solidFill>
                <a:srgbClr val="FF0000"/>
              </a:solidFill>
              <a:latin typeface="Bodoni MT Black" panose="02070A03080606020203" pitchFamily="18" charset="0"/>
            </a:endParaRPr>
          </a:p>
          <a:p>
            <a:pPr algn="ctr"/>
            <a:r>
              <a:rPr lang="en-US" sz="3500" b="1" dirty="0">
                <a:solidFill>
                  <a:srgbClr val="FF0000"/>
                </a:solidFill>
                <a:latin typeface="Bodoni MT Black" panose="02070A03080606020203" pitchFamily="18" charset="0"/>
              </a:rPr>
              <a:t>(</a:t>
            </a:r>
            <a:r>
              <a:rPr lang="en-US" sz="3500" b="1" dirty="0" err="1" smtClean="0">
                <a:solidFill>
                  <a:srgbClr val="FF0000"/>
                </a:solidFill>
                <a:latin typeface="Bodoni MT Black" panose="02070A03080606020203" pitchFamily="18" charset="0"/>
              </a:rPr>
              <a:t>Okello</a:t>
            </a:r>
            <a:r>
              <a:rPr lang="en-US" sz="3500" b="1" dirty="0" smtClean="0">
                <a:solidFill>
                  <a:srgbClr val="FF0000"/>
                </a:solidFill>
                <a:latin typeface="Bodoni MT Black" panose="02070A03080606020203" pitchFamily="18" charset="0"/>
              </a:rPr>
              <a:t>, 2023)</a:t>
            </a:r>
            <a:endParaRPr lang="en-US" sz="3500" b="1" dirty="0">
              <a:solidFill>
                <a:srgbClr val="FF0000"/>
              </a:solidFill>
              <a:latin typeface="Bodoni MT Black" panose="02070A03080606020203" pitchFamily="18" charset="0"/>
            </a:endParaRPr>
          </a:p>
        </p:txBody>
      </p:sp>
    </p:spTree>
    <p:extLst>
      <p:ext uri="{BB962C8B-B14F-4D97-AF65-F5344CB8AC3E}">
        <p14:creationId xmlns:p14="http://schemas.microsoft.com/office/powerpoint/2010/main" val="410065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52" name="Picture Placeholder 51" descr="A close up of a person wearing glasses and the measurements of the eyes">
            <a:extLst>
              <a:ext uri="{FF2B5EF4-FFF2-40B4-BE49-F238E27FC236}">
                <a16:creationId xmlns:a16="http://schemas.microsoft.com/office/drawing/2014/main" id="{2C10E818-8391-45ED-A8AC-28347E77C214}"/>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flipH="1">
            <a:off x="0" y="-1"/>
            <a:ext cx="4555958" cy="6855145"/>
          </a:xfrm>
        </p:spPr>
      </p:pic>
      <p:sp>
        <p:nvSpPr>
          <p:cNvPr id="4" name="Footer Placeholder 3">
            <a:extLst>
              <a:ext uri="{FF2B5EF4-FFF2-40B4-BE49-F238E27FC236}">
                <a16:creationId xmlns:a16="http://schemas.microsoft.com/office/drawing/2014/main" id="{FB7B4B2C-1327-46DF-8812-DDB6FD9420EA}"/>
              </a:ext>
            </a:extLst>
          </p:cNvPr>
          <p:cNvSpPr>
            <a:spLocks noGrp="1"/>
          </p:cNvSpPr>
          <p:nvPr>
            <p:ph type="ftr" sz="quarter" idx="11"/>
          </p:nvPr>
        </p:nvSpPr>
        <p:spPr>
          <a:xfrm>
            <a:off x="4038600" y="6356350"/>
            <a:ext cx="4114800" cy="365125"/>
          </a:xfrm>
        </p:spPr>
        <p:txBody>
          <a:bodyPr/>
          <a:lstStyle/>
          <a:p>
            <a:r>
              <a:rPr lang="en-US" dirty="0"/>
              <a:t>PITCH DECK</a:t>
            </a:r>
          </a:p>
        </p:txBody>
      </p:sp>
      <p:sp>
        <p:nvSpPr>
          <p:cNvPr id="5" name="Slide Number Placeholder 4">
            <a:extLst>
              <a:ext uri="{FF2B5EF4-FFF2-40B4-BE49-F238E27FC236}">
                <a16:creationId xmlns:a16="http://schemas.microsoft.com/office/drawing/2014/main" id="{3E0ED447-C6CA-4C7D-8108-E593E142A823}"/>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4</a:t>
            </a:fld>
            <a:endParaRPr lang="en-US" dirty="0"/>
          </a:p>
        </p:txBody>
      </p:sp>
      <p:sp>
        <p:nvSpPr>
          <p:cNvPr id="25" name="TextBox 24">
            <a:extLst>
              <a:ext uri="{FF2B5EF4-FFF2-40B4-BE49-F238E27FC236}">
                <a16:creationId xmlns:a16="http://schemas.microsoft.com/office/drawing/2014/main" id="{2803A8A5-E03A-67F4-9C76-0E31BC5C7FF2}"/>
              </a:ext>
            </a:extLst>
          </p:cNvPr>
          <p:cNvSpPr txBox="1"/>
          <p:nvPr/>
        </p:nvSpPr>
        <p:spPr>
          <a:xfrm>
            <a:off x="4781085" y="380583"/>
            <a:ext cx="7074568" cy="4339650"/>
          </a:xfrm>
          <a:prstGeom prst="rect">
            <a:avLst/>
          </a:prstGeom>
          <a:noFill/>
        </p:spPr>
        <p:txBody>
          <a:bodyPr wrap="square" rtlCol="0">
            <a:spAutoFit/>
          </a:bodyPr>
          <a:lstStyle/>
          <a:p>
            <a:pPr algn="ctr"/>
            <a:r>
              <a:rPr lang="en-US" sz="2400" b="1" dirty="0" smtClean="0">
                <a:solidFill>
                  <a:srgbClr val="FF0000"/>
                </a:solidFill>
                <a:latin typeface="Bodoni MT Black" panose="02070A03080606020203" pitchFamily="18" charset="0"/>
              </a:rPr>
              <a:t>“AI </a:t>
            </a:r>
            <a:r>
              <a:rPr lang="en-US" sz="2400" b="1" dirty="0">
                <a:solidFill>
                  <a:srgbClr val="FF0000"/>
                </a:solidFill>
                <a:latin typeface="Bodoni MT Black" panose="02070A03080606020203" pitchFamily="18" charset="0"/>
              </a:rPr>
              <a:t>implementation and adoption are inevitable in the education sector, and it includes technologies such as smart learning, tutoring systems, social robots, virtual facilitators, online learning environments, learning management systems, and learning </a:t>
            </a:r>
            <a:r>
              <a:rPr lang="en-US" sz="2400" b="1" dirty="0" smtClean="0">
                <a:solidFill>
                  <a:srgbClr val="FF0000"/>
                </a:solidFill>
                <a:latin typeface="Bodoni MT Black" panose="02070A03080606020203" pitchFamily="18" charset="0"/>
              </a:rPr>
              <a:t>analytics</a:t>
            </a:r>
          </a:p>
          <a:p>
            <a:pPr algn="ctr"/>
            <a:endParaRPr lang="en-US" sz="3000" b="1" dirty="0">
              <a:solidFill>
                <a:srgbClr val="FF0000"/>
              </a:solidFill>
              <a:latin typeface="Bodoni MT Black" panose="02070A03080606020203" pitchFamily="18" charset="0"/>
            </a:endParaRPr>
          </a:p>
          <a:p>
            <a:pPr algn="ctr"/>
            <a:r>
              <a:rPr lang="en-US" sz="3000" b="1" dirty="0">
                <a:solidFill>
                  <a:srgbClr val="FF0000"/>
                </a:solidFill>
                <a:latin typeface="Bodoni MT Black" panose="02070A03080606020203" pitchFamily="18" charset="0"/>
              </a:rPr>
              <a:t>(</a:t>
            </a:r>
            <a:r>
              <a:rPr lang="en-US" sz="3000" b="1" dirty="0" err="1">
                <a:solidFill>
                  <a:srgbClr val="FF0000"/>
                </a:solidFill>
                <a:latin typeface="Bodoni MT Black" panose="02070A03080606020203" pitchFamily="18" charset="0"/>
              </a:rPr>
              <a:t>Okello</a:t>
            </a:r>
            <a:r>
              <a:rPr lang="en-US" sz="3000" b="1" dirty="0">
                <a:solidFill>
                  <a:srgbClr val="FF0000"/>
                </a:solidFill>
                <a:latin typeface="Bodoni MT Black" panose="02070A03080606020203" pitchFamily="18" charset="0"/>
              </a:rPr>
              <a:t>, 2023)</a:t>
            </a:r>
          </a:p>
          <a:p>
            <a:pPr algn="ctr"/>
            <a:endParaRPr lang="en-US" sz="2400" b="1" dirty="0">
              <a:solidFill>
                <a:srgbClr val="FF0000"/>
              </a:solidFill>
              <a:latin typeface="Bodoni MT Black" panose="02070A03080606020203" pitchFamily="18" charset="0"/>
            </a:endParaRPr>
          </a:p>
          <a:p>
            <a:pPr algn="ctr"/>
            <a:endParaRPr lang="en-US" sz="2400" b="1" dirty="0">
              <a:solidFill>
                <a:srgbClr val="FF0000"/>
              </a:solidFill>
              <a:latin typeface="Bodoni MT Black" panose="02070A03080606020203" pitchFamily="18" charset="0"/>
            </a:endParaRPr>
          </a:p>
        </p:txBody>
      </p:sp>
    </p:spTree>
    <p:extLst>
      <p:ext uri="{BB962C8B-B14F-4D97-AF65-F5344CB8AC3E}">
        <p14:creationId xmlns:p14="http://schemas.microsoft.com/office/powerpoint/2010/main" val="2395696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52" name="Picture Placeholder 51" descr="A close up of a person wearing glasses and the measurements of the eyes">
            <a:extLst>
              <a:ext uri="{FF2B5EF4-FFF2-40B4-BE49-F238E27FC236}">
                <a16:creationId xmlns:a16="http://schemas.microsoft.com/office/drawing/2014/main" id="{2C10E818-8391-45ED-A8AC-28347E77C214}"/>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flipH="1">
            <a:off x="0" y="-1"/>
            <a:ext cx="4555958" cy="6855145"/>
          </a:xfrm>
        </p:spPr>
      </p:pic>
      <p:sp>
        <p:nvSpPr>
          <p:cNvPr id="4" name="Footer Placeholder 3">
            <a:extLst>
              <a:ext uri="{FF2B5EF4-FFF2-40B4-BE49-F238E27FC236}">
                <a16:creationId xmlns:a16="http://schemas.microsoft.com/office/drawing/2014/main" id="{FB7B4B2C-1327-46DF-8812-DDB6FD9420EA}"/>
              </a:ext>
            </a:extLst>
          </p:cNvPr>
          <p:cNvSpPr>
            <a:spLocks noGrp="1"/>
          </p:cNvSpPr>
          <p:nvPr>
            <p:ph type="ftr" sz="quarter" idx="11"/>
          </p:nvPr>
        </p:nvSpPr>
        <p:spPr>
          <a:xfrm>
            <a:off x="4038600" y="6356350"/>
            <a:ext cx="4114800" cy="365125"/>
          </a:xfrm>
        </p:spPr>
        <p:txBody>
          <a:bodyPr/>
          <a:lstStyle/>
          <a:p>
            <a:r>
              <a:rPr lang="en-US" dirty="0"/>
              <a:t>PITCH DECK</a:t>
            </a:r>
          </a:p>
        </p:txBody>
      </p:sp>
      <p:sp>
        <p:nvSpPr>
          <p:cNvPr id="5" name="Slide Number Placeholder 4">
            <a:extLst>
              <a:ext uri="{FF2B5EF4-FFF2-40B4-BE49-F238E27FC236}">
                <a16:creationId xmlns:a16="http://schemas.microsoft.com/office/drawing/2014/main" id="{3E0ED447-C6CA-4C7D-8108-E593E142A823}"/>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5</a:t>
            </a:fld>
            <a:endParaRPr lang="en-US" dirty="0"/>
          </a:p>
        </p:txBody>
      </p:sp>
      <p:sp>
        <p:nvSpPr>
          <p:cNvPr id="25" name="TextBox 24">
            <a:extLst>
              <a:ext uri="{FF2B5EF4-FFF2-40B4-BE49-F238E27FC236}">
                <a16:creationId xmlns:a16="http://schemas.microsoft.com/office/drawing/2014/main" id="{2803A8A5-E03A-67F4-9C76-0E31BC5C7FF2}"/>
              </a:ext>
            </a:extLst>
          </p:cNvPr>
          <p:cNvSpPr txBox="1"/>
          <p:nvPr/>
        </p:nvSpPr>
        <p:spPr>
          <a:xfrm>
            <a:off x="4781085" y="380583"/>
            <a:ext cx="7011847" cy="4708981"/>
          </a:xfrm>
          <a:prstGeom prst="rect">
            <a:avLst/>
          </a:prstGeom>
          <a:noFill/>
        </p:spPr>
        <p:txBody>
          <a:bodyPr wrap="square" rtlCol="0">
            <a:spAutoFit/>
          </a:bodyPr>
          <a:lstStyle/>
          <a:p>
            <a:pPr algn="ctr"/>
            <a:r>
              <a:rPr lang="en-US" sz="2400" b="1" dirty="0" smtClean="0">
                <a:solidFill>
                  <a:srgbClr val="FF0000"/>
                </a:solidFill>
                <a:latin typeface="Bodoni MT Black" panose="02070A03080606020203" pitchFamily="18" charset="0"/>
              </a:rPr>
              <a:t>“While </a:t>
            </a:r>
            <a:r>
              <a:rPr lang="en-US" sz="2400" b="1" dirty="0">
                <a:solidFill>
                  <a:srgbClr val="FF0000"/>
                </a:solidFill>
                <a:latin typeface="Bodoni MT Black" panose="02070A03080606020203" pitchFamily="18" charset="0"/>
              </a:rPr>
              <a:t>artificial intelligence is a technology that can be traced back to the first computers, it has brought artificial intelligence-supported (AI) </a:t>
            </a:r>
            <a:r>
              <a:rPr lang="en-US" sz="2400" b="1" dirty="0" err="1">
                <a:solidFill>
                  <a:srgbClr val="FF0000"/>
                </a:solidFill>
                <a:latin typeface="Bodoni MT Black" panose="02070A03080606020203" pitchFamily="18" charset="0"/>
              </a:rPr>
              <a:t>chatbots</a:t>
            </a:r>
            <a:r>
              <a:rPr lang="en-US" sz="2400" b="1" dirty="0">
                <a:solidFill>
                  <a:srgbClr val="FF0000"/>
                </a:solidFill>
                <a:latin typeface="Bodoni MT Black" panose="02070A03080606020203" pitchFamily="18" charset="0"/>
              </a:rPr>
              <a:t> to its users, which have gained great popularity worldwide with language models called generative artificial intelligence and are growing rapidly</a:t>
            </a:r>
            <a:r>
              <a:rPr lang="en-US" sz="2400" b="1" dirty="0" smtClean="0">
                <a:solidFill>
                  <a:srgbClr val="FF0000"/>
                </a:solidFill>
                <a:latin typeface="Bodoni MT Black" panose="02070A03080606020203" pitchFamily="18" charset="0"/>
              </a:rPr>
              <a:t>.”</a:t>
            </a:r>
          </a:p>
          <a:p>
            <a:pPr algn="ctr"/>
            <a:endParaRPr lang="en-US" sz="3000" b="1" dirty="0" smtClean="0">
              <a:solidFill>
                <a:srgbClr val="FF0000"/>
              </a:solidFill>
              <a:latin typeface="Bodoni MT Black" panose="02070A03080606020203" pitchFamily="18" charset="0"/>
            </a:endParaRPr>
          </a:p>
          <a:p>
            <a:pPr algn="ctr"/>
            <a:r>
              <a:rPr lang="en-US" sz="3000" b="1" dirty="0">
                <a:solidFill>
                  <a:srgbClr val="FF0000"/>
                </a:solidFill>
                <a:latin typeface="Bodoni MT Black" panose="02070A03080606020203" pitchFamily="18" charset="0"/>
              </a:rPr>
              <a:t>(</a:t>
            </a:r>
            <a:r>
              <a:rPr lang="en-US" sz="3000" b="1" dirty="0" err="1" smtClean="0">
                <a:solidFill>
                  <a:srgbClr val="FF0000"/>
                </a:solidFill>
                <a:latin typeface="Bodoni MT Black" panose="02070A03080606020203" pitchFamily="18" charset="0"/>
              </a:rPr>
              <a:t>Gökçearslan</a:t>
            </a:r>
            <a:r>
              <a:rPr lang="en-US" sz="3000" b="1" dirty="0" smtClean="0">
                <a:solidFill>
                  <a:srgbClr val="FF0000"/>
                </a:solidFill>
                <a:latin typeface="Bodoni MT Black" panose="02070A03080606020203" pitchFamily="18" charset="0"/>
              </a:rPr>
              <a:t>, et. al, 2024)</a:t>
            </a:r>
          </a:p>
          <a:p>
            <a:pPr algn="ctr"/>
            <a:endParaRPr lang="en-US" sz="2400" b="1" dirty="0" smtClean="0">
              <a:solidFill>
                <a:srgbClr val="FF0000"/>
              </a:solidFill>
              <a:latin typeface="Bodoni MT Black" panose="02070A03080606020203" pitchFamily="18" charset="0"/>
            </a:endParaRPr>
          </a:p>
          <a:p>
            <a:pPr algn="ctr"/>
            <a:endParaRPr lang="en-US" sz="2400" b="1" dirty="0">
              <a:solidFill>
                <a:srgbClr val="FF0000"/>
              </a:solidFill>
              <a:latin typeface="Bodoni MT Black" panose="02070A03080606020203" pitchFamily="18" charset="0"/>
            </a:endParaRPr>
          </a:p>
        </p:txBody>
      </p:sp>
    </p:spTree>
    <p:extLst>
      <p:ext uri="{BB962C8B-B14F-4D97-AF65-F5344CB8AC3E}">
        <p14:creationId xmlns:p14="http://schemas.microsoft.com/office/powerpoint/2010/main" val="205612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52" name="Picture Placeholder 51" descr="A close up of a person wearing glasses and the measurements of the eyes">
            <a:extLst>
              <a:ext uri="{FF2B5EF4-FFF2-40B4-BE49-F238E27FC236}">
                <a16:creationId xmlns:a16="http://schemas.microsoft.com/office/drawing/2014/main" id="{2C10E818-8391-45ED-A8AC-28347E77C214}"/>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flipH="1">
            <a:off x="0" y="-1"/>
            <a:ext cx="4555958" cy="6855145"/>
          </a:xfrm>
        </p:spPr>
      </p:pic>
      <p:sp>
        <p:nvSpPr>
          <p:cNvPr id="4" name="Footer Placeholder 3">
            <a:extLst>
              <a:ext uri="{FF2B5EF4-FFF2-40B4-BE49-F238E27FC236}">
                <a16:creationId xmlns:a16="http://schemas.microsoft.com/office/drawing/2014/main" id="{FB7B4B2C-1327-46DF-8812-DDB6FD9420EA}"/>
              </a:ext>
            </a:extLst>
          </p:cNvPr>
          <p:cNvSpPr>
            <a:spLocks noGrp="1"/>
          </p:cNvSpPr>
          <p:nvPr>
            <p:ph type="ftr" sz="quarter" idx="11"/>
          </p:nvPr>
        </p:nvSpPr>
        <p:spPr>
          <a:xfrm>
            <a:off x="4038600" y="6356350"/>
            <a:ext cx="4114800" cy="365125"/>
          </a:xfrm>
        </p:spPr>
        <p:txBody>
          <a:bodyPr/>
          <a:lstStyle/>
          <a:p>
            <a:r>
              <a:rPr lang="en-US" dirty="0"/>
              <a:t>PITCH DECK</a:t>
            </a:r>
          </a:p>
        </p:txBody>
      </p:sp>
      <p:sp>
        <p:nvSpPr>
          <p:cNvPr id="5" name="Slide Number Placeholder 4">
            <a:extLst>
              <a:ext uri="{FF2B5EF4-FFF2-40B4-BE49-F238E27FC236}">
                <a16:creationId xmlns:a16="http://schemas.microsoft.com/office/drawing/2014/main" id="{3E0ED447-C6CA-4C7D-8108-E593E142A823}"/>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6</a:t>
            </a:fld>
            <a:endParaRPr lang="en-US" dirty="0"/>
          </a:p>
        </p:txBody>
      </p:sp>
      <p:sp>
        <p:nvSpPr>
          <p:cNvPr id="25" name="TextBox 24">
            <a:extLst>
              <a:ext uri="{FF2B5EF4-FFF2-40B4-BE49-F238E27FC236}">
                <a16:creationId xmlns:a16="http://schemas.microsoft.com/office/drawing/2014/main" id="{2803A8A5-E03A-67F4-9C76-0E31BC5C7FF2}"/>
              </a:ext>
            </a:extLst>
          </p:cNvPr>
          <p:cNvSpPr txBox="1"/>
          <p:nvPr/>
        </p:nvSpPr>
        <p:spPr>
          <a:xfrm>
            <a:off x="4781085" y="380583"/>
            <a:ext cx="7011847" cy="3600986"/>
          </a:xfrm>
          <a:prstGeom prst="rect">
            <a:avLst/>
          </a:prstGeom>
          <a:noFill/>
        </p:spPr>
        <p:txBody>
          <a:bodyPr wrap="square" rtlCol="0">
            <a:spAutoFit/>
          </a:bodyPr>
          <a:lstStyle/>
          <a:p>
            <a:pPr algn="ctr"/>
            <a:r>
              <a:rPr lang="en-US" sz="2400" b="1" dirty="0" smtClean="0">
                <a:solidFill>
                  <a:srgbClr val="FF0000"/>
                </a:solidFill>
                <a:latin typeface="Bodoni MT Black" panose="02070A03080606020203" pitchFamily="18" charset="0"/>
              </a:rPr>
              <a:t>“In </a:t>
            </a:r>
            <a:r>
              <a:rPr lang="en-US" sz="2400" b="1" dirty="0">
                <a:solidFill>
                  <a:srgbClr val="FF0000"/>
                </a:solidFill>
                <a:latin typeface="Bodoni MT Black" panose="02070A03080606020203" pitchFamily="18" charset="0"/>
              </a:rPr>
              <a:t>many fields, AI </a:t>
            </a:r>
            <a:r>
              <a:rPr lang="en-US" sz="2400" b="1" dirty="0" err="1">
                <a:solidFill>
                  <a:srgbClr val="FF0000"/>
                </a:solidFill>
                <a:latin typeface="Bodoni MT Black" panose="02070A03080606020203" pitchFamily="18" charset="0"/>
              </a:rPr>
              <a:t>chatbots</a:t>
            </a:r>
            <a:r>
              <a:rPr lang="en-US" sz="2400" b="1" dirty="0">
                <a:solidFill>
                  <a:srgbClr val="FF0000"/>
                </a:solidFill>
                <a:latin typeface="Bodoni MT Black" panose="02070A03080606020203" pitchFamily="18" charset="0"/>
              </a:rPr>
              <a:t> continue to be popular with new tools and attract the attention of universities, K12 schools, educational organizations, and researchers</a:t>
            </a:r>
            <a:r>
              <a:rPr lang="en-US" sz="2400" b="1" dirty="0" smtClean="0">
                <a:solidFill>
                  <a:srgbClr val="FF0000"/>
                </a:solidFill>
                <a:latin typeface="Bodoni MT Black" panose="02070A03080606020203" pitchFamily="18" charset="0"/>
              </a:rPr>
              <a:t>.”</a:t>
            </a:r>
          </a:p>
          <a:p>
            <a:pPr algn="ctr"/>
            <a:endParaRPr lang="en-US" sz="3000" b="1" dirty="0" smtClean="0">
              <a:solidFill>
                <a:srgbClr val="FF0000"/>
              </a:solidFill>
              <a:latin typeface="Bodoni MT Black" panose="02070A03080606020203" pitchFamily="18" charset="0"/>
            </a:endParaRPr>
          </a:p>
          <a:p>
            <a:pPr algn="ctr"/>
            <a:r>
              <a:rPr lang="en-US" sz="3000" b="1" dirty="0">
                <a:solidFill>
                  <a:srgbClr val="FF0000"/>
                </a:solidFill>
                <a:latin typeface="Bodoni MT Black" panose="02070A03080606020203" pitchFamily="18" charset="0"/>
              </a:rPr>
              <a:t>(</a:t>
            </a:r>
            <a:r>
              <a:rPr lang="en-US" sz="3000" b="1" dirty="0" err="1" smtClean="0">
                <a:solidFill>
                  <a:srgbClr val="FF0000"/>
                </a:solidFill>
                <a:latin typeface="Bodoni MT Black" panose="02070A03080606020203" pitchFamily="18" charset="0"/>
              </a:rPr>
              <a:t>Gökçearslan</a:t>
            </a:r>
            <a:r>
              <a:rPr lang="en-US" sz="3000" b="1" dirty="0" smtClean="0">
                <a:solidFill>
                  <a:srgbClr val="FF0000"/>
                </a:solidFill>
                <a:latin typeface="Bodoni MT Black" panose="02070A03080606020203" pitchFamily="18" charset="0"/>
              </a:rPr>
              <a:t>, et. al, 2024)</a:t>
            </a:r>
          </a:p>
          <a:p>
            <a:pPr algn="ctr"/>
            <a:endParaRPr lang="en-US" sz="2400" b="1" dirty="0" smtClean="0">
              <a:solidFill>
                <a:srgbClr val="FF0000"/>
              </a:solidFill>
              <a:latin typeface="Bodoni MT Black" panose="02070A03080606020203" pitchFamily="18" charset="0"/>
            </a:endParaRPr>
          </a:p>
          <a:p>
            <a:pPr algn="ctr"/>
            <a:endParaRPr lang="en-US" sz="2400" b="1" dirty="0">
              <a:solidFill>
                <a:srgbClr val="FF0000"/>
              </a:solidFill>
              <a:latin typeface="Bodoni MT Black" panose="02070A03080606020203" pitchFamily="18" charset="0"/>
            </a:endParaRPr>
          </a:p>
        </p:txBody>
      </p:sp>
    </p:spTree>
    <p:extLst>
      <p:ext uri="{BB962C8B-B14F-4D97-AF65-F5344CB8AC3E}">
        <p14:creationId xmlns:p14="http://schemas.microsoft.com/office/powerpoint/2010/main" val="419793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52" name="Picture Placeholder 51" descr="A close up of a person wearing glasses and the measurements of the eyes">
            <a:extLst>
              <a:ext uri="{FF2B5EF4-FFF2-40B4-BE49-F238E27FC236}">
                <a16:creationId xmlns:a16="http://schemas.microsoft.com/office/drawing/2014/main" id="{2C10E818-8391-45ED-A8AC-28347E77C214}"/>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flipH="1">
            <a:off x="0" y="-1"/>
            <a:ext cx="4555958" cy="6855145"/>
          </a:xfrm>
        </p:spPr>
      </p:pic>
      <p:sp>
        <p:nvSpPr>
          <p:cNvPr id="4" name="Footer Placeholder 3">
            <a:extLst>
              <a:ext uri="{FF2B5EF4-FFF2-40B4-BE49-F238E27FC236}">
                <a16:creationId xmlns:a16="http://schemas.microsoft.com/office/drawing/2014/main" id="{FB7B4B2C-1327-46DF-8812-DDB6FD9420EA}"/>
              </a:ext>
            </a:extLst>
          </p:cNvPr>
          <p:cNvSpPr>
            <a:spLocks noGrp="1"/>
          </p:cNvSpPr>
          <p:nvPr>
            <p:ph type="ftr" sz="quarter" idx="11"/>
          </p:nvPr>
        </p:nvSpPr>
        <p:spPr>
          <a:xfrm>
            <a:off x="4038600" y="6356350"/>
            <a:ext cx="4114800" cy="365125"/>
          </a:xfrm>
        </p:spPr>
        <p:txBody>
          <a:bodyPr/>
          <a:lstStyle/>
          <a:p>
            <a:r>
              <a:rPr lang="en-US" dirty="0"/>
              <a:t>PITCH DECK</a:t>
            </a:r>
          </a:p>
        </p:txBody>
      </p:sp>
      <p:sp>
        <p:nvSpPr>
          <p:cNvPr id="5" name="Slide Number Placeholder 4">
            <a:extLst>
              <a:ext uri="{FF2B5EF4-FFF2-40B4-BE49-F238E27FC236}">
                <a16:creationId xmlns:a16="http://schemas.microsoft.com/office/drawing/2014/main" id="{3E0ED447-C6CA-4C7D-8108-E593E142A823}"/>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7</a:t>
            </a:fld>
            <a:endParaRPr lang="en-US" dirty="0"/>
          </a:p>
        </p:txBody>
      </p:sp>
      <p:sp>
        <p:nvSpPr>
          <p:cNvPr id="25" name="TextBox 24">
            <a:extLst>
              <a:ext uri="{FF2B5EF4-FFF2-40B4-BE49-F238E27FC236}">
                <a16:creationId xmlns:a16="http://schemas.microsoft.com/office/drawing/2014/main" id="{2803A8A5-E03A-67F4-9C76-0E31BC5C7FF2}"/>
              </a:ext>
            </a:extLst>
          </p:cNvPr>
          <p:cNvSpPr txBox="1"/>
          <p:nvPr/>
        </p:nvSpPr>
        <p:spPr>
          <a:xfrm>
            <a:off x="4894207" y="565249"/>
            <a:ext cx="7074568" cy="3785652"/>
          </a:xfrm>
          <a:prstGeom prst="rect">
            <a:avLst/>
          </a:prstGeom>
          <a:noFill/>
        </p:spPr>
        <p:txBody>
          <a:bodyPr wrap="square" rtlCol="0">
            <a:spAutoFit/>
          </a:bodyPr>
          <a:lstStyle/>
          <a:p>
            <a:pPr algn="ctr"/>
            <a:r>
              <a:rPr lang="en-US" sz="6000" b="1" dirty="0">
                <a:solidFill>
                  <a:srgbClr val="FF0000"/>
                </a:solidFill>
                <a:latin typeface="Bodoni MT Black" panose="02070A03080606020203" pitchFamily="18" charset="0"/>
              </a:rPr>
              <a:t>The </a:t>
            </a:r>
            <a:r>
              <a:rPr lang="en-US" sz="6000" b="1" dirty="0" smtClean="0">
                <a:solidFill>
                  <a:srgbClr val="FF0000"/>
                </a:solidFill>
                <a:latin typeface="Bodoni MT Black" panose="02070A03080606020203" pitchFamily="18" charset="0"/>
              </a:rPr>
              <a:t>Disadvantages </a:t>
            </a:r>
            <a:r>
              <a:rPr lang="en-US" sz="6000" b="1" dirty="0">
                <a:solidFill>
                  <a:srgbClr val="FF0000"/>
                </a:solidFill>
                <a:latin typeface="Bodoni MT Black" panose="02070A03080606020203" pitchFamily="18" charset="0"/>
              </a:rPr>
              <a:t>of AI </a:t>
            </a:r>
            <a:r>
              <a:rPr lang="en-US" sz="6000" b="1" dirty="0" err="1" smtClean="0">
                <a:solidFill>
                  <a:srgbClr val="FF0000"/>
                </a:solidFill>
                <a:latin typeface="Bodoni MT Black" panose="02070A03080606020203" pitchFamily="18" charset="0"/>
              </a:rPr>
              <a:t>Chatbots</a:t>
            </a:r>
            <a:r>
              <a:rPr lang="en-US" sz="6000" b="1" dirty="0" smtClean="0">
                <a:solidFill>
                  <a:srgbClr val="FF0000"/>
                </a:solidFill>
                <a:latin typeface="Bodoni MT Black" panose="02070A03080606020203" pitchFamily="18" charset="0"/>
              </a:rPr>
              <a:t> in Education</a:t>
            </a:r>
            <a:endParaRPr lang="en-US" sz="6000" b="1" dirty="0">
              <a:solidFill>
                <a:srgbClr val="FF0000"/>
              </a:solidFill>
              <a:latin typeface="Bodoni MT Black" panose="02070A03080606020203" pitchFamily="18" charset="0"/>
            </a:endParaRPr>
          </a:p>
        </p:txBody>
      </p:sp>
    </p:spTree>
    <p:extLst>
      <p:ext uri="{BB962C8B-B14F-4D97-AF65-F5344CB8AC3E}">
        <p14:creationId xmlns:p14="http://schemas.microsoft.com/office/powerpoint/2010/main" val="2166188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52" name="Picture Placeholder 51" descr="A close up of a person wearing glasses and the measurements of the eyes">
            <a:extLst>
              <a:ext uri="{FF2B5EF4-FFF2-40B4-BE49-F238E27FC236}">
                <a16:creationId xmlns:a16="http://schemas.microsoft.com/office/drawing/2014/main" id="{2C10E818-8391-45ED-A8AC-28347E77C214}"/>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flipH="1">
            <a:off x="0" y="-1"/>
            <a:ext cx="4555958" cy="6855145"/>
          </a:xfrm>
        </p:spPr>
      </p:pic>
      <p:sp>
        <p:nvSpPr>
          <p:cNvPr id="4" name="Footer Placeholder 3">
            <a:extLst>
              <a:ext uri="{FF2B5EF4-FFF2-40B4-BE49-F238E27FC236}">
                <a16:creationId xmlns:a16="http://schemas.microsoft.com/office/drawing/2014/main" id="{FB7B4B2C-1327-46DF-8812-DDB6FD9420EA}"/>
              </a:ext>
            </a:extLst>
          </p:cNvPr>
          <p:cNvSpPr>
            <a:spLocks noGrp="1"/>
          </p:cNvSpPr>
          <p:nvPr>
            <p:ph type="ftr" sz="quarter" idx="11"/>
          </p:nvPr>
        </p:nvSpPr>
        <p:spPr>
          <a:xfrm>
            <a:off x="4038600" y="6356350"/>
            <a:ext cx="4114800" cy="365125"/>
          </a:xfrm>
        </p:spPr>
        <p:txBody>
          <a:bodyPr/>
          <a:lstStyle/>
          <a:p>
            <a:r>
              <a:rPr lang="en-US" dirty="0"/>
              <a:t>PITCH DECK</a:t>
            </a:r>
          </a:p>
        </p:txBody>
      </p:sp>
      <p:sp>
        <p:nvSpPr>
          <p:cNvPr id="5" name="Slide Number Placeholder 4">
            <a:extLst>
              <a:ext uri="{FF2B5EF4-FFF2-40B4-BE49-F238E27FC236}">
                <a16:creationId xmlns:a16="http://schemas.microsoft.com/office/drawing/2014/main" id="{3E0ED447-C6CA-4C7D-8108-E593E142A823}"/>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8</a:t>
            </a:fld>
            <a:endParaRPr lang="en-US" dirty="0"/>
          </a:p>
        </p:txBody>
      </p:sp>
      <p:sp>
        <p:nvSpPr>
          <p:cNvPr id="25" name="TextBox 24">
            <a:extLst>
              <a:ext uri="{FF2B5EF4-FFF2-40B4-BE49-F238E27FC236}">
                <a16:creationId xmlns:a16="http://schemas.microsoft.com/office/drawing/2014/main" id="{2803A8A5-E03A-67F4-9C76-0E31BC5C7FF2}"/>
              </a:ext>
            </a:extLst>
          </p:cNvPr>
          <p:cNvSpPr txBox="1"/>
          <p:nvPr/>
        </p:nvSpPr>
        <p:spPr>
          <a:xfrm>
            <a:off x="4281237" y="346384"/>
            <a:ext cx="7744326" cy="1569660"/>
          </a:xfrm>
          <a:prstGeom prst="rect">
            <a:avLst/>
          </a:prstGeom>
          <a:noFill/>
        </p:spPr>
        <p:txBody>
          <a:bodyPr wrap="square" rtlCol="0">
            <a:spAutoFit/>
          </a:bodyPr>
          <a:lstStyle/>
          <a:p>
            <a:pPr algn="ctr"/>
            <a:r>
              <a:rPr lang="en-US" sz="4800" b="1" dirty="0" smtClean="0">
                <a:solidFill>
                  <a:srgbClr val="FF0000"/>
                </a:solidFill>
                <a:latin typeface="Bodoni MT Black" panose="02070A03080606020203" pitchFamily="18" charset="0"/>
              </a:rPr>
              <a:t>Disadvantages </a:t>
            </a:r>
            <a:r>
              <a:rPr lang="en-US" sz="4800" b="1" dirty="0">
                <a:solidFill>
                  <a:srgbClr val="FF0000"/>
                </a:solidFill>
                <a:latin typeface="Bodoni MT Black" panose="02070A03080606020203" pitchFamily="18" charset="0"/>
              </a:rPr>
              <a:t>for Students</a:t>
            </a:r>
          </a:p>
        </p:txBody>
      </p:sp>
      <p:sp>
        <p:nvSpPr>
          <p:cNvPr id="3" name="TextBox 2">
            <a:extLst>
              <a:ext uri="{FF2B5EF4-FFF2-40B4-BE49-F238E27FC236}">
                <a16:creationId xmlns:a16="http://schemas.microsoft.com/office/drawing/2014/main" id="{4EBB5E6E-63E1-1B82-398E-02CDE3EAEC0B}"/>
              </a:ext>
            </a:extLst>
          </p:cNvPr>
          <p:cNvSpPr txBox="1"/>
          <p:nvPr/>
        </p:nvSpPr>
        <p:spPr>
          <a:xfrm>
            <a:off x="4884374" y="2135327"/>
            <a:ext cx="6762642" cy="646331"/>
          </a:xfrm>
          <a:prstGeom prst="rect">
            <a:avLst/>
          </a:prstGeom>
          <a:noFill/>
        </p:spPr>
        <p:txBody>
          <a:bodyPr wrap="square" rtlCol="0">
            <a:spAutoFit/>
          </a:bodyPr>
          <a:lstStyle/>
          <a:p>
            <a:pPr marL="285750" indent="-28575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 </a:t>
            </a:r>
            <a:r>
              <a:rPr lang="en-US" sz="3600" kern="100" dirty="0" smtClean="0">
                <a:effectLst/>
                <a:latin typeface="Arial" panose="020B0604020202020204" pitchFamily="34" charset="0"/>
                <a:ea typeface="Aptos" panose="020B0004020202020204" pitchFamily="34" charset="0"/>
                <a:cs typeface="Arial" panose="020B0604020202020204" pitchFamily="34" charset="0"/>
              </a:rPr>
              <a:t>Limited interaction.</a:t>
            </a:r>
            <a:endParaRPr lang="en-US" sz="36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1A8D8C9-1452-7AE0-36D1-F561B8CEA9AB}"/>
              </a:ext>
            </a:extLst>
          </p:cNvPr>
          <p:cNvSpPr txBox="1"/>
          <p:nvPr/>
        </p:nvSpPr>
        <p:spPr>
          <a:xfrm>
            <a:off x="4772079" y="4013409"/>
            <a:ext cx="6216316" cy="1200329"/>
          </a:xfrm>
          <a:prstGeom prst="rect">
            <a:avLst/>
          </a:prstGeom>
          <a:noFill/>
        </p:spPr>
        <p:txBody>
          <a:bodyPr wrap="square">
            <a:spAutoFit/>
          </a:bodyPr>
          <a:lstStyle/>
          <a:p>
            <a:pPr marL="285750" indent="-285750">
              <a:buFont typeface="Wingdings" panose="05000000000000000000" pitchFamily="2" charset="2"/>
              <a:buChar char="q"/>
            </a:pPr>
            <a:r>
              <a:rPr lang="en-US" sz="3600" kern="100" dirty="0">
                <a:latin typeface="Arial" panose="020B0604020202020204" pitchFamily="34" charset="0"/>
                <a:ea typeface="Aptos" panose="020B0004020202020204" pitchFamily="34" charset="0"/>
                <a:cs typeface="Arial" panose="020B0604020202020204" pitchFamily="34" charset="0"/>
              </a:rPr>
              <a:t> </a:t>
            </a:r>
            <a:r>
              <a:rPr lang="en-US" sz="3600" kern="100" dirty="0" smtClean="0">
                <a:effectLst/>
                <a:latin typeface="Arial" panose="020B0604020202020204" pitchFamily="34" charset="0"/>
                <a:ea typeface="Aptos" panose="020B0004020202020204" pitchFamily="34" charset="0"/>
                <a:cs typeface="Arial" panose="020B0604020202020204" pitchFamily="34" charset="0"/>
              </a:rPr>
              <a:t>Limited personalized feedback. </a:t>
            </a:r>
            <a:endParaRPr lang="en-US" sz="36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58F5BA0-615B-68C8-85B7-24D926432ACC}"/>
              </a:ext>
            </a:extLst>
          </p:cNvPr>
          <p:cNvSpPr txBox="1"/>
          <p:nvPr/>
        </p:nvSpPr>
        <p:spPr>
          <a:xfrm>
            <a:off x="4772079" y="3147795"/>
            <a:ext cx="6216316" cy="646331"/>
          </a:xfrm>
          <a:prstGeom prst="rect">
            <a:avLst/>
          </a:prstGeom>
          <a:noFill/>
        </p:spPr>
        <p:txBody>
          <a:bodyPr wrap="square">
            <a:spAutoFit/>
          </a:bodyPr>
          <a:lstStyle/>
          <a:p>
            <a:pPr marL="285750" indent="-285750">
              <a:buFont typeface="Wingdings" panose="05000000000000000000" pitchFamily="2" charset="2"/>
              <a:buChar char="q"/>
            </a:pPr>
            <a:r>
              <a:rPr lang="en-US" sz="3600" kern="100" dirty="0">
                <a:latin typeface="Arial" panose="020B0604020202020204" pitchFamily="34" charset="0"/>
                <a:ea typeface="Aptos" panose="020B0004020202020204" pitchFamily="34" charset="0"/>
                <a:cs typeface="Arial" panose="020B0604020202020204" pitchFamily="34" charset="0"/>
              </a:rPr>
              <a:t> </a:t>
            </a:r>
            <a:r>
              <a:rPr lang="en-US" sz="3600" dirty="0" smtClean="0">
                <a:effectLst/>
                <a:latin typeface="Arial" panose="020B0604020202020204" pitchFamily="34" charset="0"/>
                <a:ea typeface="Aptos" panose="020B0004020202020204" pitchFamily="34" charset="0"/>
                <a:cs typeface="Arial" panose="020B0604020202020204" pitchFamily="34" charset="0"/>
              </a:rPr>
              <a:t>Misleading answers.</a:t>
            </a:r>
            <a:endParaRPr lang="en-US" sz="3600" dirty="0">
              <a:effectLst/>
              <a:latin typeface="Arial" panose="020B0604020202020204" pitchFamily="34" charset="0"/>
              <a:ea typeface="Aptos" panose="020B0004020202020204" pitchFamily="34" charset="0"/>
              <a:cs typeface="Arial" panose="020B0604020202020204" pitchFamily="34" charset="0"/>
            </a:endParaRPr>
          </a:p>
        </p:txBody>
      </p:sp>
      <p:sp>
        <p:nvSpPr>
          <p:cNvPr id="10" name="TextBox 9"/>
          <p:cNvSpPr txBox="1"/>
          <p:nvPr/>
        </p:nvSpPr>
        <p:spPr>
          <a:xfrm>
            <a:off x="5636443" y="5576350"/>
            <a:ext cx="5033914" cy="646331"/>
          </a:xfrm>
          <a:prstGeom prst="rect">
            <a:avLst/>
          </a:prstGeom>
          <a:noFill/>
        </p:spPr>
        <p:txBody>
          <a:bodyPr wrap="square" rtlCol="0">
            <a:spAutoFit/>
          </a:bodyPr>
          <a:lstStyle/>
          <a:p>
            <a:r>
              <a:rPr lang="en-US" b="1" dirty="0">
                <a:solidFill>
                  <a:srgbClr val="FF0000"/>
                </a:solidFill>
                <a:latin typeface="Bodoni MT Black" panose="02070A03080606020203" pitchFamily="18" charset="0"/>
              </a:rPr>
              <a:t>(</a:t>
            </a:r>
            <a:r>
              <a:rPr lang="en-US" b="1" dirty="0" err="1">
                <a:solidFill>
                  <a:srgbClr val="FF0000"/>
                </a:solidFill>
                <a:latin typeface="Bodoni MT Black" panose="02070A03080606020203" pitchFamily="18" charset="0"/>
              </a:rPr>
              <a:t>Gökçearslan</a:t>
            </a:r>
            <a:r>
              <a:rPr lang="en-US" b="1" dirty="0">
                <a:solidFill>
                  <a:srgbClr val="FF0000"/>
                </a:solidFill>
                <a:latin typeface="Bodoni MT Black" panose="02070A03080606020203" pitchFamily="18" charset="0"/>
              </a:rPr>
              <a:t>, et. al, 2024)</a:t>
            </a:r>
          </a:p>
          <a:p>
            <a:endParaRPr lang="en-US" dirty="0"/>
          </a:p>
        </p:txBody>
      </p:sp>
    </p:spTree>
    <p:extLst>
      <p:ext uri="{BB962C8B-B14F-4D97-AF65-F5344CB8AC3E}">
        <p14:creationId xmlns:p14="http://schemas.microsoft.com/office/powerpoint/2010/main" val="1868792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52" name="Picture Placeholder 51" descr="A close up of a person wearing glasses and the measurements of the eyes">
            <a:extLst>
              <a:ext uri="{FF2B5EF4-FFF2-40B4-BE49-F238E27FC236}">
                <a16:creationId xmlns:a16="http://schemas.microsoft.com/office/drawing/2014/main" id="{2C10E818-8391-45ED-A8AC-28347E77C214}"/>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flipH="1">
            <a:off x="0" y="-1"/>
            <a:ext cx="4555958" cy="6855145"/>
          </a:xfrm>
        </p:spPr>
      </p:pic>
      <p:sp>
        <p:nvSpPr>
          <p:cNvPr id="4" name="Footer Placeholder 3">
            <a:extLst>
              <a:ext uri="{FF2B5EF4-FFF2-40B4-BE49-F238E27FC236}">
                <a16:creationId xmlns:a16="http://schemas.microsoft.com/office/drawing/2014/main" id="{FB7B4B2C-1327-46DF-8812-DDB6FD9420EA}"/>
              </a:ext>
            </a:extLst>
          </p:cNvPr>
          <p:cNvSpPr>
            <a:spLocks noGrp="1"/>
          </p:cNvSpPr>
          <p:nvPr>
            <p:ph type="ftr" sz="quarter" idx="11"/>
          </p:nvPr>
        </p:nvSpPr>
        <p:spPr>
          <a:xfrm>
            <a:off x="4038600" y="6356350"/>
            <a:ext cx="4114800" cy="365125"/>
          </a:xfrm>
        </p:spPr>
        <p:txBody>
          <a:bodyPr/>
          <a:lstStyle/>
          <a:p>
            <a:r>
              <a:rPr lang="en-US" dirty="0"/>
              <a:t>PITCH DECK</a:t>
            </a:r>
          </a:p>
        </p:txBody>
      </p:sp>
      <p:sp>
        <p:nvSpPr>
          <p:cNvPr id="5" name="Slide Number Placeholder 4">
            <a:extLst>
              <a:ext uri="{FF2B5EF4-FFF2-40B4-BE49-F238E27FC236}">
                <a16:creationId xmlns:a16="http://schemas.microsoft.com/office/drawing/2014/main" id="{3E0ED447-C6CA-4C7D-8108-E593E142A823}"/>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9</a:t>
            </a:fld>
            <a:endParaRPr lang="en-US" dirty="0"/>
          </a:p>
        </p:txBody>
      </p:sp>
      <p:sp>
        <p:nvSpPr>
          <p:cNvPr id="25" name="TextBox 24">
            <a:extLst>
              <a:ext uri="{FF2B5EF4-FFF2-40B4-BE49-F238E27FC236}">
                <a16:creationId xmlns:a16="http://schemas.microsoft.com/office/drawing/2014/main" id="{2803A8A5-E03A-67F4-9C76-0E31BC5C7FF2}"/>
              </a:ext>
            </a:extLst>
          </p:cNvPr>
          <p:cNvSpPr txBox="1"/>
          <p:nvPr/>
        </p:nvSpPr>
        <p:spPr>
          <a:xfrm>
            <a:off x="4281237" y="346384"/>
            <a:ext cx="7744326" cy="1569660"/>
          </a:xfrm>
          <a:prstGeom prst="rect">
            <a:avLst/>
          </a:prstGeom>
          <a:noFill/>
        </p:spPr>
        <p:txBody>
          <a:bodyPr wrap="square" rtlCol="0">
            <a:spAutoFit/>
          </a:bodyPr>
          <a:lstStyle/>
          <a:p>
            <a:pPr algn="ctr"/>
            <a:r>
              <a:rPr lang="en-US" sz="4800" b="1" dirty="0" smtClean="0">
                <a:solidFill>
                  <a:srgbClr val="FF0000"/>
                </a:solidFill>
                <a:latin typeface="Bodoni MT Black" panose="02070A03080606020203" pitchFamily="18" charset="0"/>
              </a:rPr>
              <a:t>Disadvantages </a:t>
            </a:r>
            <a:r>
              <a:rPr lang="en-US" sz="4800" b="1" dirty="0">
                <a:solidFill>
                  <a:srgbClr val="FF0000"/>
                </a:solidFill>
                <a:latin typeface="Bodoni MT Black" panose="02070A03080606020203" pitchFamily="18" charset="0"/>
              </a:rPr>
              <a:t>for </a:t>
            </a:r>
            <a:r>
              <a:rPr lang="en-US" sz="4800" b="1" dirty="0" smtClean="0">
                <a:solidFill>
                  <a:srgbClr val="FF0000"/>
                </a:solidFill>
                <a:latin typeface="Bodoni MT Black" panose="02070A03080606020203" pitchFamily="18" charset="0"/>
              </a:rPr>
              <a:t>Trainer</a:t>
            </a:r>
            <a:endParaRPr lang="en-US" sz="4800" b="1" dirty="0">
              <a:solidFill>
                <a:srgbClr val="FF0000"/>
              </a:solidFill>
              <a:latin typeface="Bodoni MT Black" panose="02070A03080606020203" pitchFamily="18" charset="0"/>
            </a:endParaRPr>
          </a:p>
        </p:txBody>
      </p:sp>
      <p:sp>
        <p:nvSpPr>
          <p:cNvPr id="3" name="TextBox 2">
            <a:extLst>
              <a:ext uri="{FF2B5EF4-FFF2-40B4-BE49-F238E27FC236}">
                <a16:creationId xmlns:a16="http://schemas.microsoft.com/office/drawing/2014/main" id="{4EBB5E6E-63E1-1B82-398E-02CDE3EAEC0B}"/>
              </a:ext>
            </a:extLst>
          </p:cNvPr>
          <p:cNvSpPr txBox="1"/>
          <p:nvPr/>
        </p:nvSpPr>
        <p:spPr>
          <a:xfrm>
            <a:off x="4884374" y="2135327"/>
            <a:ext cx="6762642" cy="646331"/>
          </a:xfrm>
          <a:prstGeom prst="rect">
            <a:avLst/>
          </a:prstGeom>
          <a:noFill/>
        </p:spPr>
        <p:txBody>
          <a:bodyPr wrap="square" rtlCol="0">
            <a:spAutoFit/>
          </a:bodyPr>
          <a:lstStyle/>
          <a:p>
            <a:pPr marL="285750" indent="-28575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 </a:t>
            </a:r>
            <a:r>
              <a:rPr lang="en-US" sz="3600" kern="100" dirty="0" smtClean="0">
                <a:effectLst/>
                <a:latin typeface="Arial" panose="020B0604020202020204" pitchFamily="34" charset="0"/>
                <a:ea typeface="Aptos" panose="020B0004020202020204" pitchFamily="34" charset="0"/>
                <a:cs typeface="Arial" panose="020B0604020202020204" pitchFamily="34" charset="0"/>
              </a:rPr>
              <a:t>Originality.</a:t>
            </a:r>
            <a:endParaRPr lang="en-US" sz="36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1A8D8C9-1452-7AE0-36D1-F561B8CEA9AB}"/>
              </a:ext>
            </a:extLst>
          </p:cNvPr>
          <p:cNvSpPr txBox="1"/>
          <p:nvPr/>
        </p:nvSpPr>
        <p:spPr>
          <a:xfrm>
            <a:off x="4772079" y="4013409"/>
            <a:ext cx="6216316" cy="1200329"/>
          </a:xfrm>
          <a:prstGeom prst="rect">
            <a:avLst/>
          </a:prstGeom>
          <a:noFill/>
        </p:spPr>
        <p:txBody>
          <a:bodyPr wrap="square">
            <a:spAutoFit/>
          </a:bodyPr>
          <a:lstStyle/>
          <a:p>
            <a:pPr marL="285750" indent="-285750">
              <a:buFont typeface="Wingdings" panose="05000000000000000000" pitchFamily="2" charset="2"/>
              <a:buChar char="q"/>
            </a:pPr>
            <a:r>
              <a:rPr lang="en-US" sz="3600" kern="100" dirty="0">
                <a:latin typeface="Arial" panose="020B0604020202020204" pitchFamily="34" charset="0"/>
                <a:ea typeface="Aptos" panose="020B0004020202020204" pitchFamily="34" charset="0"/>
                <a:cs typeface="Arial" panose="020B0604020202020204" pitchFamily="34" charset="0"/>
              </a:rPr>
              <a:t> </a:t>
            </a:r>
            <a:r>
              <a:rPr lang="en-US" sz="3600" kern="100" dirty="0" smtClean="0">
                <a:latin typeface="Arial" panose="020B0604020202020204" pitchFamily="34" charset="0"/>
                <a:ea typeface="Aptos" panose="020B0004020202020204" pitchFamily="34" charset="0"/>
                <a:cs typeface="Arial" panose="020B0604020202020204" pitchFamily="34" charset="0"/>
              </a:rPr>
              <a:t>Inability to determine the level of readiness</a:t>
            </a:r>
            <a:r>
              <a:rPr lang="en-US" sz="3600" kern="100" dirty="0" smtClean="0">
                <a:effectLst/>
                <a:latin typeface="Arial" panose="020B0604020202020204" pitchFamily="34" charset="0"/>
                <a:ea typeface="Aptos" panose="020B0004020202020204" pitchFamily="34" charset="0"/>
                <a:cs typeface="Arial" panose="020B0604020202020204" pitchFamily="34" charset="0"/>
              </a:rPr>
              <a:t>. </a:t>
            </a:r>
            <a:endParaRPr lang="en-US" sz="36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58F5BA0-615B-68C8-85B7-24D926432ACC}"/>
              </a:ext>
            </a:extLst>
          </p:cNvPr>
          <p:cNvSpPr txBox="1"/>
          <p:nvPr/>
        </p:nvSpPr>
        <p:spPr>
          <a:xfrm>
            <a:off x="4772079" y="3147795"/>
            <a:ext cx="6216316" cy="646331"/>
          </a:xfrm>
          <a:prstGeom prst="rect">
            <a:avLst/>
          </a:prstGeom>
          <a:noFill/>
        </p:spPr>
        <p:txBody>
          <a:bodyPr wrap="square">
            <a:spAutoFit/>
          </a:bodyPr>
          <a:lstStyle/>
          <a:p>
            <a:pPr marL="285750" indent="-285750">
              <a:buFont typeface="Wingdings" panose="05000000000000000000" pitchFamily="2" charset="2"/>
              <a:buChar char="q"/>
            </a:pPr>
            <a:r>
              <a:rPr lang="en-US" sz="3600" kern="100" dirty="0">
                <a:latin typeface="Arial" panose="020B0604020202020204" pitchFamily="34" charset="0"/>
                <a:ea typeface="Aptos" panose="020B0004020202020204" pitchFamily="34" charset="0"/>
                <a:cs typeface="Arial" panose="020B0604020202020204" pitchFamily="34" charset="0"/>
              </a:rPr>
              <a:t> </a:t>
            </a:r>
            <a:r>
              <a:rPr lang="en-US" sz="3600" dirty="0" smtClean="0">
                <a:effectLst/>
                <a:latin typeface="Arial" panose="020B0604020202020204" pitchFamily="34" charset="0"/>
                <a:ea typeface="Aptos" panose="020B0004020202020204" pitchFamily="34" charset="0"/>
                <a:cs typeface="Arial" panose="020B0604020202020204" pitchFamily="34" charset="0"/>
              </a:rPr>
              <a:t>Plagiarism.</a:t>
            </a:r>
            <a:endParaRPr lang="en-US" sz="3600" dirty="0">
              <a:effectLst/>
              <a:latin typeface="Arial" panose="020B0604020202020204" pitchFamily="34" charset="0"/>
              <a:ea typeface="Aptos" panose="020B0004020202020204" pitchFamily="34" charset="0"/>
              <a:cs typeface="Arial" panose="020B0604020202020204" pitchFamily="34" charset="0"/>
            </a:endParaRPr>
          </a:p>
        </p:txBody>
      </p:sp>
      <p:sp>
        <p:nvSpPr>
          <p:cNvPr id="2" name="TextBox 1"/>
          <p:cNvSpPr txBox="1"/>
          <p:nvPr/>
        </p:nvSpPr>
        <p:spPr>
          <a:xfrm>
            <a:off x="5636443" y="5576350"/>
            <a:ext cx="5033914" cy="646331"/>
          </a:xfrm>
          <a:prstGeom prst="rect">
            <a:avLst/>
          </a:prstGeom>
          <a:noFill/>
        </p:spPr>
        <p:txBody>
          <a:bodyPr wrap="square" rtlCol="0">
            <a:spAutoFit/>
          </a:bodyPr>
          <a:lstStyle/>
          <a:p>
            <a:r>
              <a:rPr lang="en-US" b="1" dirty="0">
                <a:solidFill>
                  <a:srgbClr val="FF0000"/>
                </a:solidFill>
                <a:latin typeface="Bodoni MT Black" panose="02070A03080606020203" pitchFamily="18" charset="0"/>
              </a:rPr>
              <a:t>(</a:t>
            </a:r>
            <a:r>
              <a:rPr lang="en-US" b="1" dirty="0" err="1">
                <a:solidFill>
                  <a:srgbClr val="FF0000"/>
                </a:solidFill>
                <a:latin typeface="Bodoni MT Black" panose="02070A03080606020203" pitchFamily="18" charset="0"/>
              </a:rPr>
              <a:t>Gökçearslan</a:t>
            </a:r>
            <a:r>
              <a:rPr lang="en-US" b="1" dirty="0">
                <a:solidFill>
                  <a:srgbClr val="FF0000"/>
                </a:solidFill>
                <a:latin typeface="Bodoni MT Black" panose="02070A03080606020203" pitchFamily="18" charset="0"/>
              </a:rPr>
              <a:t>, et. al, 2024)</a:t>
            </a:r>
          </a:p>
          <a:p>
            <a:endParaRPr lang="en-US" dirty="0"/>
          </a:p>
        </p:txBody>
      </p:sp>
    </p:spTree>
    <p:extLst>
      <p:ext uri="{BB962C8B-B14F-4D97-AF65-F5344CB8AC3E}">
        <p14:creationId xmlns:p14="http://schemas.microsoft.com/office/powerpoint/2010/main" val="723987278"/>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44546A"/>
      </a:dk2>
      <a:lt2>
        <a:srgbClr val="E7E6E6"/>
      </a:lt2>
      <a:accent1>
        <a:srgbClr val="7A1380"/>
      </a:accent1>
      <a:accent2>
        <a:srgbClr val="0C1A69"/>
      </a:accent2>
      <a:accent3>
        <a:srgbClr val="F4292E"/>
      </a:accent3>
      <a:accent4>
        <a:srgbClr val="FD49C1"/>
      </a:accent4>
      <a:accent5>
        <a:srgbClr val="15C7C7"/>
      </a:accent5>
      <a:accent6>
        <a:srgbClr val="02DCFA"/>
      </a:accent6>
      <a:hlink>
        <a:srgbClr val="0563C1"/>
      </a:hlink>
      <a:folHlink>
        <a:srgbClr val="954F72"/>
      </a:folHlink>
    </a:clrScheme>
    <a:fontScheme name="Custom 31">
      <a:majorFont>
        <a:latin typeface="Posterama Bold"/>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 Pitch Deck_TM33781529_Win32_JC_v3" id="{862F7C05-3205-4562-AA5F-868BCB6856F9}" vid="{97BBE2DD-0E32-4C1B-8BB2-0414672F3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2" ma:contentTypeDescription="Create a new document." ma:contentTypeScope="" ma:versionID="5a5774fd28510f591f3d0476b60c796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656ce980f6f53fc96333c5ee30c32b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D2FAC4-C1D8-4FBC-AFD8-786609711A5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BE89A24D-CD69-45A4-AC93-53B8115AA413}">
  <ds:schemaRefs>
    <ds:schemaRef ds:uri="http://schemas.microsoft.com/sharepoint/v3/contenttype/forms"/>
  </ds:schemaRefs>
</ds:datastoreItem>
</file>

<file path=customXml/itemProps3.xml><?xml version="1.0" encoding="utf-8"?>
<ds:datastoreItem xmlns:ds="http://schemas.openxmlformats.org/officeDocument/2006/customXml" ds:itemID="{40BF0F94-36C0-430F-8DDE-AF914AC0C0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Tech pitch deck</Template>
  <TotalTime>176</TotalTime>
  <Words>1084</Words>
  <Application>Microsoft Office PowerPoint</Application>
  <PresentationFormat>Widescreen</PresentationFormat>
  <Paragraphs>126</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Aptos</vt:lpstr>
      <vt:lpstr>Arial</vt:lpstr>
      <vt:lpstr>Bierstadt</vt:lpstr>
      <vt:lpstr>Bodoni MT Black</vt:lpstr>
      <vt:lpstr>Calibri</vt:lpstr>
      <vt:lpstr>Courier New</vt:lpstr>
      <vt:lpstr>Posterama</vt:lpstr>
      <vt:lpstr>Posterama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Hamida</dc:creator>
  <cp:lastModifiedBy>hp</cp:lastModifiedBy>
  <cp:revision>16</cp:revision>
  <dcterms:created xsi:type="dcterms:W3CDTF">2024-04-15T03:14:49Z</dcterms:created>
  <dcterms:modified xsi:type="dcterms:W3CDTF">2024-04-15T21:29:37Z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